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Lst>
  <p:notesMasterIdLst>
    <p:notesMasterId r:id="rId19"/>
  </p:notesMaster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notesMaster" Target="notesMasters/notesMaster1.xml"/><Relationship Id="rId20" Type="http://schemas.openxmlformats.org/officeDocument/2006/relationships/presProps" Target="presProps.xml"/><Relationship Id="rId21" Type="http://schemas.openxmlformats.org/officeDocument/2006/relationships/viewProps" Target="viewProps.xml"/><Relationship Id="rId22" Type="http://schemas.openxmlformats.org/officeDocument/2006/relationships/theme" Target="theme/theme1.xml"/><Relationship Id="rId23"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woContent">
    <p:spTree>
      <p:nvGrpSpPr>
        <p:cNvPr id="1" name=""/>
        <p:cNvGrpSpPr/>
        <p:nvPr/>
      </p:nvGrpSpPr>
      <p:grpSpPr>
        <a:xfrm>
          <a:off x="0" y="0"/>
          <a:ext cx="0" cy="0"/>
          <a:chOff x="0" y="0"/>
          <a:chExt cx="0" cy="0"/>
        </a:xfrm>
      </p:grpSpPr>
      <p:sp>
        <p:nvSpPr>
          <p:cNvPr id="2" name="Text 0"/>
          <p:cNvSpPr/>
          <p:nvPr>
            <p:ph idx="100" type="title" hasCustomPrompt="1"/>
          </p:nvPr>
        </p:nvSpPr>
        <p:spPr>
          <a:xfrm>
            <a:off x="731520" y="438912"/>
            <a:ext cx="10515600" cy="1325880"/>
          </a:xfrm>
          <a:prstGeom prst="rect">
            <a:avLst/>
          </a:prstGeom>
          <a:noFill/>
          <a:ln/>
        </p:spPr>
        <p:txBody>
          <a:bodyPr wrap="square" rtlCol="0"/>
          <a:lstStyle>
            <a:lvl1pPr algn="l" indent="0" marL="0">
              <a:buNone/>
              <a:defRPr lang="en-US" sz="3200" b="1" dirty="0">
                <a:latin typeface="Biome (Headings)" pitchFamily="34" charset="0"/>
                <a:ea typeface="Biome (Headings)" pitchFamily="34" charset="-122"/>
                <a:cs typeface="Biome (Headings)" pitchFamily="34" charset="-120"/>
              </a:defRPr>
            </a:lvl1pPr>
          </a:lstStyle>
          <a:p>
            <a:pPr algn="l" indent="0" marL="0">
              <a:buNone/>
            </a:pPr>
            <a:r>
              <a:rPr lang="en-US" sz="3200" b="1" dirty="0">
                <a:solidFill>
                  <a:srgbClr val="000000"/>
                </a:solidFill>
                <a:latin typeface="Biome (Headings)" pitchFamily="34" charset="0"/>
                <a:ea typeface="Biome (Headings)" pitchFamily="34" charset="-122"/>
                <a:cs typeface="Biome (Headings)" pitchFamily="34" charset="-120"/>
              </a:rPr>
              <a:t>Title Placeholder</a:t>
            </a:r>
            <a:endParaRPr lang="en-US" sz="3200" dirty="0"/>
          </a:p>
        </p:txBody>
      </p:sp>
      <p:sp>
        <p:nvSpPr>
          <p:cNvPr id="3" name="Text 0"/>
          <p:cNvSpPr/>
          <p:nvPr>
            <p:ph idx="101" type="body" hasCustomPrompt="1"/>
          </p:nvPr>
        </p:nvSpPr>
        <p:spPr>
          <a:xfrm>
            <a:off x="813816" y="2468880"/>
            <a:ext cx="7306056" cy="3429000"/>
          </a:xfrm>
          <a:prstGeom prst="rect">
            <a:avLst/>
          </a:prstGeom>
          <a:noFill/>
          <a:ln/>
        </p:spPr>
        <p:txBody>
          <a:bodyPr wrap="square" rtlCol="0"/>
          <a:lstStyle>
            <a:lvl1pPr algn="l" indent="0" marL="0">
              <a:buNone/>
              <a:defRPr lang="en-US" sz="1800" dirty="0">
                <a:latin typeface="Biome (Headings)" pitchFamily="34" charset="0"/>
                <a:ea typeface="Biome (Headings)" pitchFamily="34" charset="-122"/>
                <a:cs typeface="Biome (Headings)" pitchFamily="34" charset="-120"/>
              </a:defRPr>
            </a:lvl1pPr>
          </a:lstStyle>
          <a:p>
            <a:pPr algn="l" indent="0" marL="0">
              <a:buNone/>
            </a:pPr>
            <a:endParaRPr lang="en-US" sz="1800" dirty="0"/>
          </a:p>
        </p:txBody>
      </p:sp>
      <p:sp>
        <p:nvSpPr>
          <p:cNvPr id="4" name="Text 0"/>
          <p:cNvSpPr/>
          <p:nvPr>
            <p:ph idx="102" type="body" hasCustomPrompt="1"/>
          </p:nvPr>
        </p:nvSpPr>
        <p:spPr>
          <a:xfrm>
            <a:off x="8394192" y="2468880"/>
            <a:ext cx="2852928" cy="3429000"/>
          </a:xfrm>
          <a:prstGeom prst="rect">
            <a:avLst/>
          </a:prstGeom>
          <a:noFill/>
          <a:ln/>
        </p:spPr>
        <p:txBody>
          <a:bodyPr wrap="square" rtlCol="0"/>
          <a:lstStyle>
            <a:lvl1pPr algn="l" indent="0" marL="0">
              <a:buNone/>
              <a:defRPr lang="en-US" sz="1600" dirty="0">
                <a:latin typeface="Biome (Headings)" pitchFamily="34" charset="0"/>
                <a:ea typeface="Biome (Headings)" pitchFamily="34" charset="-122"/>
                <a:cs typeface="Biome (Headings)" pitchFamily="34" charset="-120"/>
              </a:defRPr>
            </a:lvl1pPr>
          </a:lstStyle>
          <a:p>
            <a:pPr algn="l" indent="0" marL="0">
              <a:buNone/>
            </a:pPr>
            <a:endParaRPr lang="en-US" sz="1600" dirty="0"/>
          </a:p>
        </p:txBody>
      </p:sp>
      <p:sp>
        <p:nvSpPr>
          <p:cNvPr id="5" name="Text 0"/>
          <p:cNvSpPr/>
          <p:nvPr/>
        </p:nvSpPr>
        <p:spPr>
          <a:xfrm>
            <a:off x="9144000" y="3657600"/>
            <a:ext cx="3017520" cy="5943600"/>
          </a:xfrm>
          <a:prstGeom prst="rect">
            <a:avLst/>
          </a:prstGeom>
          <a:noFill/>
          <a:ln/>
        </p:spPr>
        <p:txBody>
          <a:bodyPr wrap="square" rtlCol="0" anchor="ctr"/>
          <a:lstStyle/>
          <a:p>
            <a:pPr algn="r" indent="0" marL="0">
              <a:buNone/>
            </a:pPr>
            <a:r>
              <a:rPr lang="en-US" sz="1400" b="1" dirty="0">
                <a:solidFill>
                  <a:srgbClr val="F41C76"/>
                </a:solidFill>
                <a:latin typeface="Biome (Headings)" pitchFamily="34" charset="0"/>
                <a:ea typeface="Biome (Headings)" pitchFamily="34" charset="-122"/>
                <a:cs typeface="Biome (Headings)" pitchFamily="34" charset="-120"/>
              </a:rPr>
              <a:t>Made with Ai Flavoured</a:t>
            </a:r>
            <a:endParaRPr lang="en-US" sz="1400" dirty="0"/>
          </a:p>
        </p:txBody>
      </p:sp>
      <p:sp>
        <p:nvSpPr>
          <p:cNvPr id="6" name="Text 1"/>
          <p:cNvSpPr/>
          <p:nvPr>
            <p:ph idx="104" type="body" hasCustomPrompt="1"/>
          </p:nvPr>
        </p:nvSpPr>
        <p:spPr>
          <a:xfrm>
            <a:off x="457200" y="6446520"/>
            <a:ext cx="640080" cy="365760"/>
          </a:xfrm>
          <a:prstGeom prst="rect">
            <a:avLst/>
          </a:prstGeom>
          <a:noFill/>
          <a:ln/>
        </p:spPr>
        <p:txBody>
          <a:bodyPr wrap="square" rtlCol="0"/>
          <a:lstStyle>
            <a:lvl1pPr algn="ctr" indent="0" marL="0">
              <a:buNone/>
              <a:defRPr lang="en-US" sz="1200" dirty="0">
                <a:latin typeface="Biome (Headings)" pitchFamily="34" charset="0"/>
                <a:ea typeface="Biome (Headings)" pitchFamily="34" charset="-122"/>
                <a:cs typeface="Biome (Headings)" pitchFamily="34" charset="-120"/>
              </a:defRPr>
            </a:lvl1pPr>
          </a:lstStyle>
          <a:p>
            <a:pPr algn="ctr" indent="0" marL="0">
              <a:buNone/>
            </a:pPr>
            <a:r>
              <a:rPr lang="en-US" sz="1200" dirty="0">
                <a:solidFill>
                  <a:srgbClr val="000000"/>
                </a:solidFill>
                <a:latin typeface="Biome (Headings)" pitchFamily="34" charset="0"/>
                <a:ea typeface="Biome (Headings)" pitchFamily="34" charset="-122"/>
                <a:cs typeface="Biome (Headings)" pitchFamily="34" charset="-120"/>
              </a:rPr>
              <a:t>SlideNumber Placeholder</a:t>
            </a:r>
            <a:endParaRPr lang="en-US" sz="1200"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ext 0"/>
          <p:cNvSpPr/>
          <p:nvPr>
            <p:ph idx="100" type="title" hasCustomPrompt="1"/>
          </p:nvPr>
        </p:nvSpPr>
        <p:spPr>
          <a:xfrm>
            <a:off x="914400" y="438912"/>
            <a:ext cx="10360152" cy="1097280"/>
          </a:xfrm>
          <a:prstGeom prst="rect">
            <a:avLst/>
          </a:prstGeom>
          <a:noFill/>
          <a:ln/>
        </p:spPr>
        <p:txBody>
          <a:bodyPr wrap="square" rtlCol="0"/>
          <a:lstStyle>
            <a:lvl1pPr algn="ctr" indent="0" marL="0">
              <a:buNone/>
              <a:defRPr lang="en-US" sz="3200" b="1" dirty="0">
                <a:latin typeface="Biome (Headings)" pitchFamily="34" charset="0"/>
                <a:ea typeface="Biome (Headings)" pitchFamily="34" charset="-122"/>
                <a:cs typeface="Biome (Headings)" pitchFamily="34" charset="-120"/>
              </a:defRPr>
            </a:lvl1pPr>
          </a:lstStyle>
          <a:p>
            <a:pPr algn="ctr" indent="0" marL="0">
              <a:buNone/>
            </a:pPr>
            <a:r>
              <a:rPr lang="en-US" sz="3200" b="1" dirty="0">
                <a:solidFill>
                  <a:srgbClr val="000000"/>
                </a:solidFill>
                <a:latin typeface="Biome (Headings)" pitchFamily="34" charset="0"/>
                <a:ea typeface="Biome (Headings)" pitchFamily="34" charset="-122"/>
                <a:cs typeface="Biome (Headings)" pitchFamily="34" charset="-120"/>
              </a:rPr>
              <a:t>Title Placeholder</a:t>
            </a:r>
            <a:endParaRPr lang="en-US" sz="3200" dirty="0"/>
          </a:p>
        </p:txBody>
      </p:sp>
      <p:sp>
        <p:nvSpPr>
          <p:cNvPr id="3" name="Text 0"/>
          <p:cNvSpPr/>
          <p:nvPr>
            <p:ph idx="101" type="body" hasCustomPrompt="1"/>
          </p:nvPr>
        </p:nvSpPr>
        <p:spPr>
          <a:xfrm>
            <a:off x="658368" y="1581912"/>
            <a:ext cx="5029200" cy="914400"/>
          </a:xfrm>
          <a:prstGeom prst="rect">
            <a:avLst/>
          </a:prstGeom>
          <a:noFill/>
          <a:ln/>
        </p:spPr>
        <p:txBody>
          <a:bodyPr wrap="square" rtlCol="0"/>
          <a:lstStyle>
            <a:lvl1pPr algn="ctr" indent="0" marL="0">
              <a:buNone/>
              <a:defRPr lang="en-US" sz="2400" b="1" dirty="0">
                <a:latin typeface="Biome (Headings)" pitchFamily="34" charset="0"/>
                <a:ea typeface="Biome (Headings)" pitchFamily="34" charset="-122"/>
                <a:cs typeface="Biome (Headings)" pitchFamily="34" charset="-120"/>
              </a:defRPr>
            </a:lvl1pPr>
          </a:lstStyle>
          <a:p>
            <a:pPr algn="ctr" indent="0" marL="0">
              <a:buNone/>
            </a:pPr>
            <a:r>
              <a:rPr lang="en-US" sz="2400" b="1" dirty="0">
                <a:solidFill>
                  <a:srgbClr val="000000"/>
                </a:solidFill>
                <a:latin typeface="Biome (Headings)" pitchFamily="34" charset="0"/>
                <a:ea typeface="Biome (Headings)" pitchFamily="34" charset="-122"/>
                <a:cs typeface="Biome (Headings)" pitchFamily="34" charset="-120"/>
              </a:rPr>
              <a:t>Subheading Placeholder</a:t>
            </a:r>
            <a:endParaRPr lang="en-US" sz="2400" dirty="0"/>
          </a:p>
        </p:txBody>
      </p:sp>
      <p:sp>
        <p:nvSpPr>
          <p:cNvPr id="4" name="Text 0"/>
          <p:cNvSpPr/>
          <p:nvPr>
            <p:ph idx="102" type="body" hasCustomPrompt="1"/>
          </p:nvPr>
        </p:nvSpPr>
        <p:spPr>
          <a:xfrm>
            <a:off x="6583680" y="1581912"/>
            <a:ext cx="5029200" cy="914400"/>
          </a:xfrm>
          <a:prstGeom prst="rect">
            <a:avLst/>
          </a:prstGeom>
          <a:noFill/>
          <a:ln/>
        </p:spPr>
        <p:txBody>
          <a:bodyPr wrap="square" rtlCol="0"/>
          <a:lstStyle>
            <a:lvl1pPr algn="ctr" indent="0" marL="0">
              <a:buNone/>
              <a:defRPr lang="en-US" sz="2400" b="1" dirty="0">
                <a:latin typeface="Biome (Headings)" pitchFamily="34" charset="0"/>
                <a:ea typeface="Biome (Headings)" pitchFamily="34" charset="-122"/>
                <a:cs typeface="Biome (Headings)" pitchFamily="34" charset="-120"/>
              </a:defRPr>
            </a:lvl1pPr>
          </a:lstStyle>
          <a:p>
            <a:pPr algn="ctr" indent="0" marL="0">
              <a:buNone/>
            </a:pPr>
            <a:r>
              <a:rPr lang="en-US" sz="2400" b="1" dirty="0">
                <a:solidFill>
                  <a:srgbClr val="000000"/>
                </a:solidFill>
                <a:latin typeface="Biome (Headings)" pitchFamily="34" charset="0"/>
                <a:ea typeface="Biome (Headings)" pitchFamily="34" charset="-122"/>
                <a:cs typeface="Biome (Headings)" pitchFamily="34" charset="-120"/>
              </a:rPr>
              <a:t>Second Subheading Placeholder</a:t>
            </a:r>
            <a:endParaRPr lang="en-US" sz="2400" dirty="0"/>
          </a:p>
        </p:txBody>
      </p:sp>
      <p:sp>
        <p:nvSpPr>
          <p:cNvPr id="5" name="Text 0"/>
          <p:cNvSpPr/>
          <p:nvPr>
            <p:ph idx="103" type="body" hasCustomPrompt="1"/>
          </p:nvPr>
        </p:nvSpPr>
        <p:spPr>
          <a:xfrm>
            <a:off x="731520" y="2633472"/>
            <a:ext cx="5358384" cy="3310128"/>
          </a:xfrm>
          <a:prstGeom prst="rect">
            <a:avLst/>
          </a:prstGeom>
          <a:noFill/>
          <a:ln/>
        </p:spPr>
        <p:txBody>
          <a:bodyPr wrap="square" rtlCol="0"/>
          <a:lstStyle>
            <a:lvl1pPr algn="l" indent="0" marL="0">
              <a:buNone/>
              <a:defRPr lang="en-US" sz="1800" dirty="0">
                <a:latin typeface="Biome (Headings)" pitchFamily="34" charset="0"/>
                <a:ea typeface="Biome (Headings)" pitchFamily="34" charset="-122"/>
                <a:cs typeface="Biome (Headings)" pitchFamily="34" charset="-120"/>
              </a:defRPr>
            </a:lvl1pPr>
          </a:lstStyle>
          <a:p>
            <a:pPr algn="l" indent="0" marL="0">
              <a:buNone/>
            </a:pPr>
            <a:r>
              <a:rPr lang="en-US" sz="1800" dirty="0">
                <a:solidFill>
                  <a:srgbClr val="000000"/>
                </a:solidFill>
                <a:latin typeface="Biome (Headings)" pitchFamily="34" charset="0"/>
                <a:ea typeface="Biome (Headings)" pitchFamily="34" charset="-122"/>
                <a:cs typeface="Biome (Headings)" pitchFamily="34" charset="-120"/>
              </a:rPr>
              <a:t>Content Placeholder</a:t>
            </a:r>
            <a:endParaRPr lang="en-US" sz="1800" dirty="0"/>
          </a:p>
        </p:txBody>
      </p:sp>
      <p:sp>
        <p:nvSpPr>
          <p:cNvPr id="6" name="Text 0"/>
          <p:cNvSpPr/>
          <p:nvPr>
            <p:ph idx="104" type="body" hasCustomPrompt="1"/>
          </p:nvPr>
        </p:nvSpPr>
        <p:spPr>
          <a:xfrm>
            <a:off x="6245352" y="2624328"/>
            <a:ext cx="5358384" cy="3310128"/>
          </a:xfrm>
          <a:prstGeom prst="rect">
            <a:avLst/>
          </a:prstGeom>
          <a:noFill/>
          <a:ln/>
        </p:spPr>
        <p:txBody>
          <a:bodyPr wrap="square" rtlCol="0"/>
          <a:lstStyle>
            <a:lvl1pPr algn="l" indent="0" marL="0">
              <a:buNone/>
              <a:defRPr lang="en-US" sz="1800" dirty="0">
                <a:latin typeface="Biome (Headings)" pitchFamily="34" charset="0"/>
                <a:ea typeface="Biome (Headings)" pitchFamily="34" charset="-122"/>
                <a:cs typeface="Biome (Headings)" pitchFamily="34" charset="-120"/>
              </a:defRPr>
            </a:lvl1pPr>
          </a:lstStyle>
          <a:p>
            <a:pPr algn="l" indent="0" marL="0">
              <a:buNone/>
            </a:pPr>
            <a:r>
              <a:rPr lang="en-US" sz="1800" dirty="0">
                <a:solidFill>
                  <a:srgbClr val="000000"/>
                </a:solidFill>
                <a:latin typeface="Biome (Headings)" pitchFamily="34" charset="0"/>
                <a:ea typeface="Biome (Headings)" pitchFamily="34" charset="-122"/>
                <a:cs typeface="Biome (Headings)" pitchFamily="34" charset="-120"/>
              </a:rPr>
              <a:t>Second Content Placeholder</a:t>
            </a:r>
            <a:endParaRPr lang="en-US" sz="1800" dirty="0"/>
          </a:p>
        </p:txBody>
      </p:sp>
      <p:sp>
        <p:nvSpPr>
          <p:cNvPr id="7" name="Text 0"/>
          <p:cNvSpPr/>
          <p:nvPr/>
        </p:nvSpPr>
        <p:spPr>
          <a:xfrm>
            <a:off x="9144000" y="3657600"/>
            <a:ext cx="3017520" cy="5943600"/>
          </a:xfrm>
          <a:prstGeom prst="rect">
            <a:avLst/>
          </a:prstGeom>
          <a:noFill/>
          <a:ln/>
        </p:spPr>
        <p:txBody>
          <a:bodyPr wrap="square" rtlCol="0" anchor="ctr"/>
          <a:lstStyle/>
          <a:p>
            <a:pPr algn="r" indent="0" marL="0">
              <a:buNone/>
            </a:pPr>
            <a:r>
              <a:rPr lang="en-US" sz="1400" b="1" dirty="0">
                <a:solidFill>
                  <a:srgbClr val="F41C76"/>
                </a:solidFill>
                <a:latin typeface="Biome (Headings)" pitchFamily="34" charset="0"/>
                <a:ea typeface="Biome (Headings)" pitchFamily="34" charset="-122"/>
                <a:cs typeface="Biome (Headings)" pitchFamily="34" charset="-120"/>
              </a:rPr>
              <a:t>Made with Ai Flavoured</a:t>
            </a:r>
            <a:endParaRPr lang="en-US" sz="1400" dirty="0"/>
          </a:p>
        </p:txBody>
      </p:sp>
      <p:sp>
        <p:nvSpPr>
          <p:cNvPr id="8" name="Text 1"/>
          <p:cNvSpPr/>
          <p:nvPr>
            <p:ph idx="106" type="body" hasCustomPrompt="1"/>
          </p:nvPr>
        </p:nvSpPr>
        <p:spPr>
          <a:xfrm>
            <a:off x="457200" y="6446520"/>
            <a:ext cx="640080" cy="365760"/>
          </a:xfrm>
          <a:prstGeom prst="rect">
            <a:avLst/>
          </a:prstGeom>
          <a:noFill/>
          <a:ln/>
        </p:spPr>
        <p:txBody>
          <a:bodyPr wrap="square" rtlCol="0"/>
          <a:lstStyle>
            <a:lvl1pPr algn="ctr" indent="0" marL="0">
              <a:buNone/>
              <a:defRPr lang="en-US" sz="1200" dirty="0">
                <a:latin typeface="Biome (Headings)" pitchFamily="34" charset="0"/>
                <a:ea typeface="Biome (Headings)" pitchFamily="34" charset="-122"/>
                <a:cs typeface="Biome (Headings)" pitchFamily="34" charset="-120"/>
              </a:defRPr>
            </a:lvl1pPr>
          </a:lstStyle>
          <a:p>
            <a:pPr algn="ctr" indent="0" marL="0">
              <a:buNone/>
            </a:pPr>
            <a:r>
              <a:rPr lang="en-US" sz="1200" dirty="0">
                <a:solidFill>
                  <a:srgbClr val="000000"/>
                </a:solidFill>
                <a:latin typeface="Biome (Headings)" pitchFamily="34" charset="0"/>
                <a:ea typeface="Biome (Headings)" pitchFamily="34" charset="-122"/>
                <a:cs typeface="Biome (Headings)" pitchFamily="34" charset="-120"/>
              </a:rPr>
              <a:t>SlideNumber Placeholder</a:t>
            </a:r>
            <a:endParaRPr lang="en-US" sz="1200"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eam">
    <p:spTree>
      <p:nvGrpSpPr>
        <p:cNvPr id="1" name=""/>
        <p:cNvGrpSpPr/>
        <p:nvPr/>
      </p:nvGrpSpPr>
      <p:grpSpPr>
        <a:xfrm>
          <a:off x="0" y="0"/>
          <a:ext cx="0" cy="0"/>
          <a:chOff x="0" y="0"/>
          <a:chExt cx="0" cy="0"/>
        </a:xfrm>
      </p:grpSpPr>
      <p:sp>
        <p:nvSpPr>
          <p:cNvPr id="2" name="Text 0"/>
          <p:cNvSpPr/>
          <p:nvPr>
            <p:ph idx="100" type="title" hasCustomPrompt="1"/>
          </p:nvPr>
        </p:nvSpPr>
        <p:spPr>
          <a:xfrm>
            <a:off x="914400" y="356616"/>
            <a:ext cx="10360152" cy="1078992"/>
          </a:xfrm>
          <a:prstGeom prst="rect">
            <a:avLst/>
          </a:prstGeom>
          <a:noFill/>
          <a:ln/>
        </p:spPr>
        <p:txBody>
          <a:bodyPr wrap="square" rtlCol="0"/>
          <a:lstStyle>
            <a:lvl1pPr algn="ctr" indent="0" marL="0">
              <a:buNone/>
              <a:defRPr lang="en-US" sz="3600" b="1" dirty="0">
                <a:latin typeface="Biome (Headings)" pitchFamily="34" charset="0"/>
                <a:ea typeface="Biome (Headings)" pitchFamily="34" charset="-122"/>
                <a:cs typeface="Biome (Headings)" pitchFamily="34" charset="-120"/>
              </a:defRPr>
            </a:lvl1pPr>
          </a:lstStyle>
          <a:p>
            <a:pPr algn="ctr" indent="0" marL="0">
              <a:buNone/>
            </a:pPr>
            <a:r>
              <a:rPr lang="en-US" sz="3600" b="1" dirty="0">
                <a:solidFill>
                  <a:srgbClr val="000000"/>
                </a:solidFill>
                <a:latin typeface="Biome (Headings)" pitchFamily="34" charset="0"/>
                <a:ea typeface="Biome (Headings)" pitchFamily="34" charset="-122"/>
                <a:cs typeface="Biome (Headings)" pitchFamily="34" charset="-120"/>
              </a:rPr>
              <a:t>Title Placeholder</a:t>
            </a:r>
            <a:endParaRPr lang="en-US" sz="3600" dirty="0"/>
          </a:p>
        </p:txBody>
      </p:sp>
      <p:sp>
        <p:nvSpPr>
          <p:cNvPr id="3" name="Text 0"/>
          <p:cNvSpPr/>
          <p:nvPr>
            <p:ph idx="101" type="body" hasCustomPrompt="1"/>
          </p:nvPr>
        </p:nvSpPr>
        <p:spPr>
          <a:xfrm>
            <a:off x="548640" y="5394960"/>
            <a:ext cx="2916936" cy="914400"/>
          </a:xfrm>
          <a:prstGeom prst="rect">
            <a:avLst/>
          </a:prstGeom>
          <a:noFill/>
          <a:ln/>
        </p:spPr>
        <p:txBody>
          <a:bodyPr wrap="square" rtlCol="0"/>
          <a:lstStyle>
            <a:lvl1pPr algn="ctr" indent="0" marL="0">
              <a:buNone/>
              <a:defRPr lang="en-US" sz="2000" dirty="0">
                <a:latin typeface="Biome (Headings)" pitchFamily="34" charset="0"/>
                <a:ea typeface="Biome (Headings)" pitchFamily="34" charset="-122"/>
                <a:cs typeface="Biome (Headings)" pitchFamily="34" charset="-120"/>
              </a:defRPr>
            </a:lvl1pPr>
          </a:lstStyle>
          <a:p>
            <a:pPr algn="ctr" indent="0" marL="0">
              <a:buNone/>
            </a:pPr>
            <a:endParaRPr lang="en-US" sz="2000" dirty="0"/>
          </a:p>
        </p:txBody>
      </p:sp>
      <p:sp>
        <p:nvSpPr>
          <p:cNvPr id="4" name="Text 0"/>
          <p:cNvSpPr/>
          <p:nvPr>
            <p:ph idx="102" hasCustomPrompt="1"/>
          </p:nvPr>
        </p:nvSpPr>
        <p:spPr>
          <a:xfrm>
            <a:off x="548640" y="2386584"/>
            <a:ext cx="2916936" cy="2916936"/>
          </a:xfrm>
          <a:prstGeom prst="rect">
            <a:avLst/>
          </a:prstGeom>
          <a:noFill/>
          <a:ln/>
        </p:spPr>
        <p:txBody>
          <a:bodyPr wrap="square" rtlCol="0"/>
          <a:lstStyle>
            <a:lvl1pPr indent="0" marL="0">
              <a:buNone/>
              <a:defRPr lang="en-US" dirty="0"/>
            </a:lvl1pPr>
          </a:lstStyle>
          <a:p>
            <a:pPr indent="0" marL="0">
              <a:buNone/>
            </a:pPr>
            <a:r>
              <a:rPr lang="en-US" dirty="0">
                <a:solidFill>
                  <a:srgbClr val="000000"/>
                </a:solidFill>
              </a:rPr>
              <a:t>Picture Placeholder</a:t>
            </a:r>
            <a:endParaRPr lang="en-US" dirty="0"/>
          </a:p>
        </p:txBody>
      </p:sp>
      <p:sp>
        <p:nvSpPr>
          <p:cNvPr id="5" name="Text 0"/>
          <p:cNvSpPr/>
          <p:nvPr>
            <p:ph idx="103" type="body" hasCustomPrompt="1"/>
          </p:nvPr>
        </p:nvSpPr>
        <p:spPr>
          <a:xfrm>
            <a:off x="4590288" y="4636008"/>
            <a:ext cx="2916936" cy="914400"/>
          </a:xfrm>
          <a:prstGeom prst="rect">
            <a:avLst/>
          </a:prstGeom>
          <a:noFill/>
          <a:ln/>
        </p:spPr>
        <p:txBody>
          <a:bodyPr wrap="square" rtlCol="0"/>
          <a:lstStyle>
            <a:lvl1pPr algn="ctr" indent="0" marL="0">
              <a:buNone/>
              <a:defRPr lang="en-US" sz="2000" dirty="0">
                <a:latin typeface="Biome (Headings)" pitchFamily="34" charset="0"/>
                <a:ea typeface="Biome (Headings)" pitchFamily="34" charset="-122"/>
                <a:cs typeface="Biome (Headings)" pitchFamily="34" charset="-120"/>
              </a:defRPr>
            </a:lvl1pPr>
          </a:lstStyle>
          <a:p>
            <a:pPr algn="ctr" indent="0" marL="0">
              <a:buNone/>
            </a:pPr>
            <a:endParaRPr lang="en-US" sz="2000" dirty="0"/>
          </a:p>
        </p:txBody>
      </p:sp>
      <p:sp>
        <p:nvSpPr>
          <p:cNvPr id="6" name="Text 0"/>
          <p:cNvSpPr/>
          <p:nvPr>
            <p:ph idx="104" hasCustomPrompt="1"/>
          </p:nvPr>
        </p:nvSpPr>
        <p:spPr>
          <a:xfrm>
            <a:off x="4636008" y="1517904"/>
            <a:ext cx="2916936" cy="2916936"/>
          </a:xfrm>
          <a:prstGeom prst="rect">
            <a:avLst/>
          </a:prstGeom>
          <a:noFill/>
          <a:ln/>
        </p:spPr>
        <p:txBody>
          <a:bodyPr wrap="square" rtlCol="0"/>
          <a:lstStyle>
            <a:lvl1pPr indent="0" marL="0">
              <a:buNone/>
              <a:defRPr lang="en-US" dirty="0"/>
            </a:lvl1pPr>
          </a:lstStyle>
          <a:p>
            <a:pPr indent="0" marL="0">
              <a:buNone/>
            </a:pPr>
            <a:r>
              <a:rPr lang="en-US" dirty="0">
                <a:solidFill>
                  <a:srgbClr val="000000"/>
                </a:solidFill>
              </a:rPr>
              <a:t>Picture Placeholder</a:t>
            </a:r>
            <a:endParaRPr lang="en-US" dirty="0"/>
          </a:p>
        </p:txBody>
      </p:sp>
      <p:sp>
        <p:nvSpPr>
          <p:cNvPr id="7" name="Text 0"/>
          <p:cNvSpPr/>
          <p:nvPr>
            <p:ph idx="105" type="body" hasCustomPrompt="1"/>
          </p:nvPr>
        </p:nvSpPr>
        <p:spPr>
          <a:xfrm>
            <a:off x="8631936" y="5458968"/>
            <a:ext cx="2916936" cy="914400"/>
          </a:xfrm>
          <a:prstGeom prst="rect">
            <a:avLst/>
          </a:prstGeom>
          <a:noFill/>
          <a:ln/>
        </p:spPr>
        <p:txBody>
          <a:bodyPr wrap="square" rtlCol="0"/>
          <a:lstStyle>
            <a:lvl1pPr algn="ctr" indent="0" marL="0">
              <a:buNone/>
              <a:defRPr lang="en-US" sz="2000" dirty="0">
                <a:latin typeface="Biome (Headings)" pitchFamily="34" charset="0"/>
                <a:ea typeface="Biome (Headings)" pitchFamily="34" charset="-122"/>
                <a:cs typeface="Biome (Headings)" pitchFamily="34" charset="-120"/>
              </a:defRPr>
            </a:lvl1pPr>
          </a:lstStyle>
          <a:p>
            <a:pPr algn="ctr" indent="0" marL="0">
              <a:buNone/>
            </a:pPr>
            <a:endParaRPr lang="en-US" sz="2000" dirty="0"/>
          </a:p>
        </p:txBody>
      </p:sp>
      <p:sp>
        <p:nvSpPr>
          <p:cNvPr id="8" name="Text 0"/>
          <p:cNvSpPr/>
          <p:nvPr>
            <p:ph idx="106" hasCustomPrompt="1"/>
          </p:nvPr>
        </p:nvSpPr>
        <p:spPr>
          <a:xfrm>
            <a:off x="8631936" y="2414016"/>
            <a:ext cx="2916936" cy="2916936"/>
          </a:xfrm>
          <a:prstGeom prst="rect">
            <a:avLst/>
          </a:prstGeom>
          <a:noFill/>
          <a:ln/>
        </p:spPr>
        <p:txBody>
          <a:bodyPr wrap="square" rtlCol="0"/>
          <a:lstStyle>
            <a:lvl1pPr indent="0" marL="0">
              <a:buNone/>
              <a:defRPr lang="en-US" dirty="0"/>
            </a:lvl1pPr>
          </a:lstStyle>
          <a:p>
            <a:pPr indent="0" marL="0">
              <a:buNone/>
            </a:pPr>
            <a:r>
              <a:rPr lang="en-US" dirty="0">
                <a:solidFill>
                  <a:srgbClr val="000000"/>
                </a:solidFill>
              </a:rPr>
              <a:t>Picture Placeholder</a:t>
            </a:r>
            <a:endParaRPr lang="en-US" dirty="0"/>
          </a:p>
        </p:txBody>
      </p:sp>
      <p:sp>
        <p:nvSpPr>
          <p:cNvPr id="9" name="Text 0"/>
          <p:cNvSpPr/>
          <p:nvPr/>
        </p:nvSpPr>
        <p:spPr>
          <a:xfrm>
            <a:off x="9144000" y="3657600"/>
            <a:ext cx="3017520" cy="5943600"/>
          </a:xfrm>
          <a:prstGeom prst="rect">
            <a:avLst/>
          </a:prstGeom>
          <a:noFill/>
          <a:ln/>
        </p:spPr>
        <p:txBody>
          <a:bodyPr wrap="square" rtlCol="0" anchor="ctr"/>
          <a:lstStyle/>
          <a:p>
            <a:pPr algn="r" indent="0" marL="0">
              <a:buNone/>
            </a:pPr>
            <a:r>
              <a:rPr lang="en-US" sz="1400" b="1" dirty="0">
                <a:solidFill>
                  <a:srgbClr val="F41C76"/>
                </a:solidFill>
                <a:latin typeface="Biome (Headings)" pitchFamily="34" charset="0"/>
                <a:ea typeface="Biome (Headings)" pitchFamily="34" charset="-122"/>
                <a:cs typeface="Biome (Headings)" pitchFamily="34" charset="-120"/>
              </a:rPr>
              <a:t>Made with Ai Flavoured</a:t>
            </a:r>
            <a:endParaRPr lang="en-US" sz="1400" dirty="0"/>
          </a:p>
        </p:txBody>
      </p:sp>
      <p:sp>
        <p:nvSpPr>
          <p:cNvPr id="10" name="Text 1"/>
          <p:cNvSpPr/>
          <p:nvPr>
            <p:ph idx="108" type="body" hasCustomPrompt="1"/>
          </p:nvPr>
        </p:nvSpPr>
        <p:spPr>
          <a:xfrm>
            <a:off x="457200" y="6446520"/>
            <a:ext cx="640080" cy="365760"/>
          </a:xfrm>
          <a:prstGeom prst="rect">
            <a:avLst/>
          </a:prstGeom>
          <a:noFill/>
          <a:ln/>
        </p:spPr>
        <p:txBody>
          <a:bodyPr wrap="square" rtlCol="0"/>
          <a:lstStyle>
            <a:lvl1pPr algn="ctr" indent="0" marL="0">
              <a:buNone/>
              <a:defRPr lang="en-US" sz="1200" dirty="0">
                <a:latin typeface="Biome (Headings)" pitchFamily="34" charset="0"/>
                <a:ea typeface="Biome (Headings)" pitchFamily="34" charset="-122"/>
                <a:cs typeface="Biome (Headings)" pitchFamily="34" charset="-120"/>
              </a:defRPr>
            </a:lvl1pPr>
          </a:lstStyle>
          <a:p>
            <a:pPr algn="ctr" indent="0" marL="0">
              <a:buNone/>
            </a:pPr>
            <a:r>
              <a:rPr lang="en-US" sz="1200" dirty="0">
                <a:solidFill>
                  <a:srgbClr val="000000"/>
                </a:solidFill>
                <a:latin typeface="Biome (Headings)" pitchFamily="34" charset="0"/>
                <a:ea typeface="Biome (Headings)" pitchFamily="34" charset="-122"/>
                <a:cs typeface="Biome (Headings)" pitchFamily="34" charset="-120"/>
              </a:rPr>
              <a:t>SlideNumber Placeholder</a:t>
            </a:r>
            <a:endParaRPr lang="en-US" sz="1200"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ontentWithCaption">
    <p:spTree>
      <p:nvGrpSpPr>
        <p:cNvPr id="1" name=""/>
        <p:cNvGrpSpPr/>
        <p:nvPr/>
      </p:nvGrpSpPr>
      <p:grpSpPr>
        <a:xfrm>
          <a:off x="0" y="0"/>
          <a:ext cx="0" cy="0"/>
          <a:chOff x="0" y="0"/>
          <a:chExt cx="0" cy="0"/>
        </a:xfrm>
      </p:grpSpPr>
      <p:sp>
        <p:nvSpPr>
          <p:cNvPr id="2" name="Text 0"/>
          <p:cNvSpPr/>
          <p:nvPr>
            <p:ph idx="100" type="title" hasCustomPrompt="1"/>
          </p:nvPr>
        </p:nvSpPr>
        <p:spPr>
          <a:xfrm>
            <a:off x="740664" y="429768"/>
            <a:ext cx="10497312" cy="1325880"/>
          </a:xfrm>
          <a:prstGeom prst="rect">
            <a:avLst/>
          </a:prstGeom>
          <a:noFill/>
          <a:ln/>
        </p:spPr>
        <p:txBody>
          <a:bodyPr wrap="square" rtlCol="0"/>
          <a:lstStyle>
            <a:lvl1pPr algn="l" indent="0" marL="0">
              <a:buNone/>
              <a:defRPr lang="en-US" sz="3200" b="1" dirty="0">
                <a:latin typeface="Biome (Headings)" pitchFamily="34" charset="0"/>
                <a:ea typeface="Biome (Headings)" pitchFamily="34" charset="-122"/>
                <a:cs typeface="Biome (Headings)" pitchFamily="34" charset="-120"/>
              </a:defRPr>
            </a:lvl1pPr>
          </a:lstStyle>
          <a:p>
            <a:pPr algn="l" indent="0" marL="0">
              <a:buNone/>
            </a:pPr>
            <a:r>
              <a:rPr lang="en-US" sz="3200" b="1" dirty="0">
                <a:solidFill>
                  <a:srgbClr val="000000"/>
                </a:solidFill>
                <a:latin typeface="Biome (Headings)" pitchFamily="34" charset="0"/>
                <a:ea typeface="Biome (Headings)" pitchFamily="34" charset="-122"/>
                <a:cs typeface="Biome (Headings)" pitchFamily="34" charset="-120"/>
              </a:rPr>
              <a:t>Title Placeholder</a:t>
            </a:r>
            <a:endParaRPr lang="en-US" sz="3200" dirty="0"/>
          </a:p>
        </p:txBody>
      </p:sp>
      <p:sp>
        <p:nvSpPr>
          <p:cNvPr id="3" name="Text 0"/>
          <p:cNvSpPr/>
          <p:nvPr>
            <p:ph idx="101" type="body" hasCustomPrompt="1"/>
          </p:nvPr>
        </p:nvSpPr>
        <p:spPr>
          <a:xfrm>
            <a:off x="4928616" y="2468880"/>
            <a:ext cx="6318504" cy="3721608"/>
          </a:xfrm>
          <a:prstGeom prst="rect">
            <a:avLst/>
          </a:prstGeom>
          <a:noFill/>
          <a:ln/>
        </p:spPr>
        <p:txBody>
          <a:bodyPr wrap="square" rtlCol="0"/>
          <a:lstStyle>
            <a:lvl1pPr algn="l" indent="0" marL="0">
              <a:buNone/>
              <a:defRPr lang="en-US" sz="1800" dirty="0">
                <a:latin typeface="Biome (Headings)" pitchFamily="34" charset="0"/>
                <a:ea typeface="Biome (Headings)" pitchFamily="34" charset="-122"/>
                <a:cs typeface="Biome (Headings)" pitchFamily="34" charset="-120"/>
              </a:defRPr>
            </a:lvl1pPr>
          </a:lstStyle>
          <a:p>
            <a:pPr algn="l" indent="0" marL="0">
              <a:buNone/>
            </a:pPr>
            <a:r>
              <a:rPr lang="en-US" sz="1800" dirty="0">
                <a:solidFill>
                  <a:srgbClr val="000000"/>
                </a:solidFill>
                <a:latin typeface="Biome (Headings)" pitchFamily="34" charset="0"/>
                <a:ea typeface="Biome (Headings)" pitchFamily="34" charset="-122"/>
                <a:cs typeface="Biome (Headings)" pitchFamily="34" charset="-120"/>
              </a:rPr>
              <a:t>Content Placeholder</a:t>
            </a:r>
            <a:endParaRPr lang="en-US" sz="1800" dirty="0"/>
          </a:p>
        </p:txBody>
      </p:sp>
      <p:sp>
        <p:nvSpPr>
          <p:cNvPr id="4" name="Text 0"/>
          <p:cNvSpPr/>
          <p:nvPr>
            <p:ph idx="102" type="body" hasCustomPrompt="1"/>
          </p:nvPr>
        </p:nvSpPr>
        <p:spPr>
          <a:xfrm>
            <a:off x="804672" y="2468880"/>
            <a:ext cx="3776472" cy="3721608"/>
          </a:xfrm>
          <a:prstGeom prst="rect">
            <a:avLst/>
          </a:prstGeom>
          <a:noFill/>
          <a:ln/>
        </p:spPr>
        <p:txBody>
          <a:bodyPr wrap="square" rtlCol="0"/>
          <a:lstStyle>
            <a:lvl1pPr algn="l" indent="0" marL="0">
              <a:buNone/>
              <a:defRPr lang="en-US" sz="1800" b="1" dirty="0">
                <a:latin typeface="Biome (Headings)" pitchFamily="34" charset="0"/>
                <a:ea typeface="Biome (Headings)" pitchFamily="34" charset="-122"/>
                <a:cs typeface="Biome (Headings)" pitchFamily="34" charset="-120"/>
              </a:defRPr>
            </a:lvl1pPr>
          </a:lstStyle>
          <a:p>
            <a:pPr algn="l" indent="0" marL="0">
              <a:buNone/>
            </a:pPr>
            <a:r>
              <a:rPr lang="en-US" sz="1800" b="1" dirty="0">
                <a:solidFill>
                  <a:srgbClr val="000000"/>
                </a:solidFill>
                <a:latin typeface="Biome (Headings)" pitchFamily="34" charset="0"/>
                <a:ea typeface="Biome (Headings)" pitchFamily="34" charset="-122"/>
                <a:cs typeface="Biome (Headings)" pitchFamily="34" charset="-120"/>
              </a:rPr>
              <a:t>Caption Placeholder</a:t>
            </a:r>
            <a:endParaRPr lang="en-US" sz="1800" dirty="0"/>
          </a:p>
        </p:txBody>
      </p:sp>
      <p:sp>
        <p:nvSpPr>
          <p:cNvPr id="5" name="Text 0"/>
          <p:cNvSpPr/>
          <p:nvPr/>
        </p:nvSpPr>
        <p:spPr>
          <a:xfrm>
            <a:off x="9144000" y="3657600"/>
            <a:ext cx="3017520" cy="5943600"/>
          </a:xfrm>
          <a:prstGeom prst="rect">
            <a:avLst/>
          </a:prstGeom>
          <a:noFill/>
          <a:ln/>
        </p:spPr>
        <p:txBody>
          <a:bodyPr wrap="square" rtlCol="0" anchor="ctr"/>
          <a:lstStyle/>
          <a:p>
            <a:pPr algn="r" indent="0" marL="0">
              <a:buNone/>
            </a:pPr>
            <a:r>
              <a:rPr lang="en-US" sz="1400" b="1" dirty="0">
                <a:solidFill>
                  <a:srgbClr val="F41C76"/>
                </a:solidFill>
                <a:latin typeface="Biome (Headings)" pitchFamily="34" charset="0"/>
                <a:ea typeface="Biome (Headings)" pitchFamily="34" charset="-122"/>
                <a:cs typeface="Biome (Headings)" pitchFamily="34" charset="-120"/>
              </a:rPr>
              <a:t>Made with Ai Flavoured</a:t>
            </a:r>
            <a:endParaRPr lang="en-US" sz="1400" dirty="0"/>
          </a:p>
        </p:txBody>
      </p:sp>
      <p:sp>
        <p:nvSpPr>
          <p:cNvPr id="6" name="Text 1"/>
          <p:cNvSpPr/>
          <p:nvPr>
            <p:ph idx="104" type="body" hasCustomPrompt="1"/>
          </p:nvPr>
        </p:nvSpPr>
        <p:spPr>
          <a:xfrm>
            <a:off x="457200" y="6446520"/>
            <a:ext cx="640080" cy="365760"/>
          </a:xfrm>
          <a:prstGeom prst="rect">
            <a:avLst/>
          </a:prstGeom>
          <a:noFill/>
          <a:ln/>
        </p:spPr>
        <p:txBody>
          <a:bodyPr wrap="square" rtlCol="0"/>
          <a:lstStyle>
            <a:lvl1pPr algn="ctr" indent="0" marL="0">
              <a:buNone/>
              <a:defRPr lang="en-US" sz="1200" dirty="0">
                <a:latin typeface="Biome (Headings)" pitchFamily="34" charset="0"/>
                <a:ea typeface="Biome (Headings)" pitchFamily="34" charset="-122"/>
                <a:cs typeface="Biome (Headings)" pitchFamily="34" charset="-120"/>
              </a:defRPr>
            </a:lvl1pPr>
          </a:lstStyle>
          <a:p>
            <a:pPr algn="ctr" indent="0" marL="0">
              <a:buNone/>
            </a:pPr>
            <a:r>
              <a:rPr lang="en-US" sz="1200" dirty="0">
                <a:solidFill>
                  <a:srgbClr val="000000"/>
                </a:solidFill>
                <a:latin typeface="Biome (Headings)" pitchFamily="34" charset="0"/>
                <a:ea typeface="Biome (Headings)" pitchFamily="34" charset="-122"/>
                <a:cs typeface="Biome (Headings)" pitchFamily="34" charset="-120"/>
              </a:rPr>
              <a:t>SlideNumber Placeholder</a:t>
            </a:r>
            <a:endParaRPr lang="en-US" sz="1200"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ontentWithCaption">
    <p:spTree>
      <p:nvGrpSpPr>
        <p:cNvPr id="1" name=""/>
        <p:cNvGrpSpPr/>
        <p:nvPr/>
      </p:nvGrpSpPr>
      <p:grpSpPr>
        <a:xfrm>
          <a:off x="0" y="0"/>
          <a:ext cx="0" cy="0"/>
          <a:chOff x="0" y="0"/>
          <a:chExt cx="0" cy="0"/>
        </a:xfrm>
      </p:grpSpPr>
      <p:sp>
        <p:nvSpPr>
          <p:cNvPr id="2" name="Text 0"/>
          <p:cNvSpPr/>
          <p:nvPr>
            <p:ph idx="100" type="title" hasCustomPrompt="1"/>
          </p:nvPr>
        </p:nvSpPr>
        <p:spPr>
          <a:xfrm>
            <a:off x="740664" y="429768"/>
            <a:ext cx="10497312" cy="1325880"/>
          </a:xfrm>
          <a:prstGeom prst="rect">
            <a:avLst/>
          </a:prstGeom>
          <a:noFill/>
          <a:ln/>
        </p:spPr>
        <p:txBody>
          <a:bodyPr wrap="square" rtlCol="0"/>
          <a:lstStyle>
            <a:lvl1pPr algn="l" indent="0" marL="0">
              <a:buNone/>
              <a:defRPr lang="en-US" sz="3200" b="1" dirty="0">
                <a:latin typeface="Biome (Headings)" pitchFamily="34" charset="0"/>
                <a:ea typeface="Biome (Headings)" pitchFamily="34" charset="-122"/>
                <a:cs typeface="Biome (Headings)" pitchFamily="34" charset="-120"/>
              </a:defRPr>
            </a:lvl1pPr>
          </a:lstStyle>
          <a:p>
            <a:pPr algn="l" indent="0" marL="0">
              <a:buNone/>
            </a:pPr>
            <a:r>
              <a:rPr lang="en-US" sz="3200" b="1" dirty="0">
                <a:solidFill>
                  <a:srgbClr val="000000"/>
                </a:solidFill>
                <a:latin typeface="Biome (Headings)" pitchFamily="34" charset="0"/>
                <a:ea typeface="Biome (Headings)" pitchFamily="34" charset="-122"/>
                <a:cs typeface="Biome (Headings)" pitchFamily="34" charset="-120"/>
              </a:rPr>
              <a:t>Title Placeholder</a:t>
            </a:r>
            <a:endParaRPr lang="en-US" sz="3200" dirty="0"/>
          </a:p>
        </p:txBody>
      </p:sp>
      <p:sp>
        <p:nvSpPr>
          <p:cNvPr id="3" name="Text 0"/>
          <p:cNvSpPr/>
          <p:nvPr>
            <p:ph idx="101" type="body" hasCustomPrompt="1"/>
          </p:nvPr>
        </p:nvSpPr>
        <p:spPr>
          <a:xfrm>
            <a:off x="4928616" y="2468880"/>
            <a:ext cx="6318504" cy="3721608"/>
          </a:xfrm>
          <a:prstGeom prst="rect">
            <a:avLst/>
          </a:prstGeom>
          <a:noFill/>
          <a:ln/>
        </p:spPr>
        <p:txBody>
          <a:bodyPr wrap="square" rtlCol="0"/>
          <a:lstStyle>
            <a:lvl1pPr algn="l" indent="0" marL="0">
              <a:buNone/>
              <a:defRPr lang="en-US" sz="1800" dirty="0">
                <a:latin typeface="Biome (Headings)" pitchFamily="34" charset="0"/>
                <a:ea typeface="Biome (Headings)" pitchFamily="34" charset="-122"/>
                <a:cs typeface="Biome (Headings)" pitchFamily="34" charset="-120"/>
              </a:defRPr>
            </a:lvl1pPr>
          </a:lstStyle>
          <a:p>
            <a:pPr algn="l" indent="0" marL="0">
              <a:buNone/>
            </a:pPr>
            <a:r>
              <a:rPr lang="en-US" sz="1800" dirty="0">
                <a:solidFill>
                  <a:srgbClr val="000000"/>
                </a:solidFill>
                <a:latin typeface="Biome (Headings)" pitchFamily="34" charset="0"/>
                <a:ea typeface="Biome (Headings)" pitchFamily="34" charset="-122"/>
                <a:cs typeface="Biome (Headings)" pitchFamily="34" charset="-120"/>
              </a:rPr>
              <a:t>Content Placeholder</a:t>
            </a:r>
            <a:endParaRPr lang="en-US" sz="1800" dirty="0"/>
          </a:p>
        </p:txBody>
      </p:sp>
      <p:sp>
        <p:nvSpPr>
          <p:cNvPr id="4" name="Text 0"/>
          <p:cNvSpPr/>
          <p:nvPr>
            <p:ph idx="102" type="body" hasCustomPrompt="1"/>
          </p:nvPr>
        </p:nvSpPr>
        <p:spPr>
          <a:xfrm>
            <a:off x="804672" y="2468880"/>
            <a:ext cx="3776472" cy="3721608"/>
          </a:xfrm>
          <a:prstGeom prst="rect">
            <a:avLst/>
          </a:prstGeom>
          <a:noFill/>
          <a:ln/>
        </p:spPr>
        <p:txBody>
          <a:bodyPr wrap="square" rtlCol="0"/>
          <a:lstStyle>
            <a:lvl1pPr algn="l" indent="0" marL="0">
              <a:buNone/>
              <a:defRPr lang="en-US" sz="1800" b="1" dirty="0">
                <a:latin typeface="Biome (Headings)" pitchFamily="34" charset="0"/>
                <a:ea typeface="Biome (Headings)" pitchFamily="34" charset="-122"/>
                <a:cs typeface="Biome (Headings)" pitchFamily="34" charset="-120"/>
              </a:defRPr>
            </a:lvl1pPr>
          </a:lstStyle>
          <a:p>
            <a:pPr algn="l" indent="0" marL="0">
              <a:buNone/>
            </a:pPr>
            <a:r>
              <a:rPr lang="en-US" sz="1800" b="1" dirty="0">
                <a:solidFill>
                  <a:srgbClr val="000000"/>
                </a:solidFill>
                <a:latin typeface="Biome (Headings)" pitchFamily="34" charset="0"/>
                <a:ea typeface="Biome (Headings)" pitchFamily="34" charset="-122"/>
                <a:cs typeface="Biome (Headings)" pitchFamily="34" charset="-120"/>
              </a:rPr>
              <a:t>Caption Placeholder</a:t>
            </a:r>
            <a:endParaRPr lang="en-US" sz="1800" dirty="0"/>
          </a:p>
        </p:txBody>
      </p:sp>
      <p:sp>
        <p:nvSpPr>
          <p:cNvPr id="5" name="Text 0"/>
          <p:cNvSpPr/>
          <p:nvPr/>
        </p:nvSpPr>
        <p:spPr>
          <a:xfrm>
            <a:off x="9144000" y="3657600"/>
            <a:ext cx="3017520" cy="5943600"/>
          </a:xfrm>
          <a:prstGeom prst="rect">
            <a:avLst/>
          </a:prstGeom>
          <a:noFill/>
          <a:ln/>
        </p:spPr>
        <p:txBody>
          <a:bodyPr wrap="square" rtlCol="0" anchor="ctr"/>
          <a:lstStyle/>
          <a:p>
            <a:pPr algn="r" indent="0" marL="0">
              <a:buNone/>
            </a:pPr>
            <a:r>
              <a:rPr lang="en-US" sz="1400" b="1" dirty="0">
                <a:solidFill>
                  <a:srgbClr val="F41C76"/>
                </a:solidFill>
                <a:latin typeface="Biome (Headings)" pitchFamily="34" charset="0"/>
                <a:ea typeface="Biome (Headings)" pitchFamily="34" charset="-122"/>
                <a:cs typeface="Biome (Headings)" pitchFamily="34" charset="-120"/>
              </a:rPr>
              <a:t>Made with Ai Flavoured</a:t>
            </a:r>
            <a:endParaRPr lang="en-US" sz="1400" dirty="0"/>
          </a:p>
        </p:txBody>
      </p:sp>
      <p:sp>
        <p:nvSpPr>
          <p:cNvPr id="6" name="Text 1"/>
          <p:cNvSpPr/>
          <p:nvPr>
            <p:ph idx="104" type="body" hasCustomPrompt="1"/>
          </p:nvPr>
        </p:nvSpPr>
        <p:spPr>
          <a:xfrm>
            <a:off x="457200" y="6446520"/>
            <a:ext cx="640080" cy="365760"/>
          </a:xfrm>
          <a:prstGeom prst="rect">
            <a:avLst/>
          </a:prstGeom>
          <a:noFill/>
          <a:ln/>
        </p:spPr>
        <p:txBody>
          <a:bodyPr wrap="square" rtlCol="0"/>
          <a:lstStyle>
            <a:lvl1pPr algn="ctr" indent="0" marL="0">
              <a:buNone/>
              <a:defRPr lang="en-US" sz="1200" dirty="0">
                <a:latin typeface="Biome (Headings)" pitchFamily="34" charset="0"/>
                <a:ea typeface="Biome (Headings)" pitchFamily="34" charset="-122"/>
                <a:cs typeface="Biome (Headings)" pitchFamily="34" charset="-120"/>
              </a:defRPr>
            </a:lvl1pPr>
          </a:lstStyle>
          <a:p>
            <a:pPr algn="ctr" indent="0" marL="0">
              <a:buNone/>
            </a:pPr>
            <a:r>
              <a:rPr lang="en-US" sz="1200" dirty="0">
                <a:solidFill>
                  <a:srgbClr val="000000"/>
                </a:solidFill>
                <a:latin typeface="Biome (Headings)" pitchFamily="34" charset="0"/>
                <a:ea typeface="Biome (Headings)" pitchFamily="34" charset="-122"/>
                <a:cs typeface="Biome (Headings)" pitchFamily="34" charset="-120"/>
              </a:rPr>
              <a:t>SlideNumber Placeholder</a:t>
            </a:r>
            <a:endParaRPr lang="en-US" sz="1200"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ontentWithCaption">
    <p:spTree>
      <p:nvGrpSpPr>
        <p:cNvPr id="1" name=""/>
        <p:cNvGrpSpPr/>
        <p:nvPr/>
      </p:nvGrpSpPr>
      <p:grpSpPr>
        <a:xfrm>
          <a:off x="0" y="0"/>
          <a:ext cx="0" cy="0"/>
          <a:chOff x="0" y="0"/>
          <a:chExt cx="0" cy="0"/>
        </a:xfrm>
      </p:grpSpPr>
      <p:sp>
        <p:nvSpPr>
          <p:cNvPr id="2" name="Text 0"/>
          <p:cNvSpPr/>
          <p:nvPr>
            <p:ph idx="100" type="title" hasCustomPrompt="1"/>
          </p:nvPr>
        </p:nvSpPr>
        <p:spPr>
          <a:xfrm>
            <a:off x="740664" y="429768"/>
            <a:ext cx="10497312" cy="1325880"/>
          </a:xfrm>
          <a:prstGeom prst="rect">
            <a:avLst/>
          </a:prstGeom>
          <a:noFill/>
          <a:ln/>
        </p:spPr>
        <p:txBody>
          <a:bodyPr wrap="square" rtlCol="0"/>
          <a:lstStyle>
            <a:lvl1pPr algn="l" indent="0" marL="0">
              <a:buNone/>
              <a:defRPr lang="en-US" sz="3200" b="1" dirty="0">
                <a:latin typeface="Biome (Headings)" pitchFamily="34" charset="0"/>
                <a:ea typeface="Biome (Headings)" pitchFamily="34" charset="-122"/>
                <a:cs typeface="Biome (Headings)" pitchFamily="34" charset="-120"/>
              </a:defRPr>
            </a:lvl1pPr>
          </a:lstStyle>
          <a:p>
            <a:pPr algn="l" indent="0" marL="0">
              <a:buNone/>
            </a:pPr>
            <a:r>
              <a:rPr lang="en-US" sz="3200" b="1" dirty="0">
                <a:solidFill>
                  <a:srgbClr val="000000"/>
                </a:solidFill>
                <a:latin typeface="Biome (Headings)" pitchFamily="34" charset="0"/>
                <a:ea typeface="Biome (Headings)" pitchFamily="34" charset="-122"/>
                <a:cs typeface="Biome (Headings)" pitchFamily="34" charset="-120"/>
              </a:rPr>
              <a:t>Title Placeholder</a:t>
            </a:r>
            <a:endParaRPr lang="en-US" sz="3200" dirty="0"/>
          </a:p>
        </p:txBody>
      </p:sp>
      <p:sp>
        <p:nvSpPr>
          <p:cNvPr id="3" name="Text 0"/>
          <p:cNvSpPr/>
          <p:nvPr>
            <p:ph idx="101" type="body" hasCustomPrompt="1"/>
          </p:nvPr>
        </p:nvSpPr>
        <p:spPr>
          <a:xfrm>
            <a:off x="4928616" y="2468880"/>
            <a:ext cx="6318504" cy="3721608"/>
          </a:xfrm>
          <a:prstGeom prst="rect">
            <a:avLst/>
          </a:prstGeom>
          <a:noFill/>
          <a:ln/>
        </p:spPr>
        <p:txBody>
          <a:bodyPr wrap="square" rtlCol="0"/>
          <a:lstStyle>
            <a:lvl1pPr algn="l" indent="0" marL="0">
              <a:buNone/>
              <a:defRPr lang="en-US" sz="1800" dirty="0">
                <a:latin typeface="Biome (Headings)" pitchFamily="34" charset="0"/>
                <a:ea typeface="Biome (Headings)" pitchFamily="34" charset="-122"/>
                <a:cs typeface="Biome (Headings)" pitchFamily="34" charset="-120"/>
              </a:defRPr>
            </a:lvl1pPr>
          </a:lstStyle>
          <a:p>
            <a:pPr algn="l" indent="0" marL="0">
              <a:buNone/>
            </a:pPr>
            <a:r>
              <a:rPr lang="en-US" sz="1800" dirty="0">
                <a:solidFill>
                  <a:srgbClr val="000000"/>
                </a:solidFill>
                <a:latin typeface="Biome (Headings)" pitchFamily="34" charset="0"/>
                <a:ea typeface="Biome (Headings)" pitchFamily="34" charset="-122"/>
                <a:cs typeface="Biome (Headings)" pitchFamily="34" charset="-120"/>
              </a:rPr>
              <a:t>Content Placeholder</a:t>
            </a:r>
            <a:endParaRPr lang="en-US" sz="1800" dirty="0"/>
          </a:p>
        </p:txBody>
      </p:sp>
      <p:sp>
        <p:nvSpPr>
          <p:cNvPr id="4" name="Text 0"/>
          <p:cNvSpPr/>
          <p:nvPr>
            <p:ph idx="102" type="body" hasCustomPrompt="1"/>
          </p:nvPr>
        </p:nvSpPr>
        <p:spPr>
          <a:xfrm>
            <a:off x="804672" y="2468880"/>
            <a:ext cx="3776472" cy="3721608"/>
          </a:xfrm>
          <a:prstGeom prst="rect">
            <a:avLst/>
          </a:prstGeom>
          <a:noFill/>
          <a:ln/>
        </p:spPr>
        <p:txBody>
          <a:bodyPr wrap="square" rtlCol="0"/>
          <a:lstStyle>
            <a:lvl1pPr algn="l" indent="0" marL="0">
              <a:buNone/>
              <a:defRPr lang="en-US" sz="1800" b="1" dirty="0">
                <a:latin typeface="Biome (Headings)" pitchFamily="34" charset="0"/>
                <a:ea typeface="Biome (Headings)" pitchFamily="34" charset="-122"/>
                <a:cs typeface="Biome (Headings)" pitchFamily="34" charset="-120"/>
              </a:defRPr>
            </a:lvl1pPr>
          </a:lstStyle>
          <a:p>
            <a:pPr algn="l" indent="0" marL="0">
              <a:buNone/>
            </a:pPr>
            <a:r>
              <a:rPr lang="en-US" sz="1800" b="1" dirty="0">
                <a:solidFill>
                  <a:srgbClr val="000000"/>
                </a:solidFill>
                <a:latin typeface="Biome (Headings)" pitchFamily="34" charset="0"/>
                <a:ea typeface="Biome (Headings)" pitchFamily="34" charset="-122"/>
                <a:cs typeface="Biome (Headings)" pitchFamily="34" charset="-120"/>
              </a:rPr>
              <a:t>Caption Placeholder</a:t>
            </a:r>
            <a:endParaRPr lang="en-US" sz="1800" dirty="0"/>
          </a:p>
        </p:txBody>
      </p:sp>
      <p:sp>
        <p:nvSpPr>
          <p:cNvPr id="5" name="Text 0"/>
          <p:cNvSpPr/>
          <p:nvPr/>
        </p:nvSpPr>
        <p:spPr>
          <a:xfrm>
            <a:off x="9144000" y="3657600"/>
            <a:ext cx="3017520" cy="5943600"/>
          </a:xfrm>
          <a:prstGeom prst="rect">
            <a:avLst/>
          </a:prstGeom>
          <a:noFill/>
          <a:ln/>
        </p:spPr>
        <p:txBody>
          <a:bodyPr wrap="square" rtlCol="0" anchor="ctr"/>
          <a:lstStyle/>
          <a:p>
            <a:pPr algn="r" indent="0" marL="0">
              <a:buNone/>
            </a:pPr>
            <a:r>
              <a:rPr lang="en-US" sz="1400" b="1" dirty="0">
                <a:solidFill>
                  <a:srgbClr val="F41C76"/>
                </a:solidFill>
                <a:latin typeface="Biome (Headings)" pitchFamily="34" charset="0"/>
                <a:ea typeface="Biome (Headings)" pitchFamily="34" charset="-122"/>
                <a:cs typeface="Biome (Headings)" pitchFamily="34" charset="-120"/>
              </a:rPr>
              <a:t>Made with Ai Flavoured</a:t>
            </a:r>
            <a:endParaRPr lang="en-US" sz="1400" dirty="0"/>
          </a:p>
        </p:txBody>
      </p:sp>
      <p:sp>
        <p:nvSpPr>
          <p:cNvPr id="6" name="Text 1"/>
          <p:cNvSpPr/>
          <p:nvPr>
            <p:ph idx="104" type="body" hasCustomPrompt="1"/>
          </p:nvPr>
        </p:nvSpPr>
        <p:spPr>
          <a:xfrm>
            <a:off x="457200" y="6446520"/>
            <a:ext cx="640080" cy="365760"/>
          </a:xfrm>
          <a:prstGeom prst="rect">
            <a:avLst/>
          </a:prstGeom>
          <a:noFill/>
          <a:ln/>
        </p:spPr>
        <p:txBody>
          <a:bodyPr wrap="square" rtlCol="0"/>
          <a:lstStyle>
            <a:lvl1pPr algn="ctr" indent="0" marL="0">
              <a:buNone/>
              <a:defRPr lang="en-US" sz="1200" dirty="0">
                <a:latin typeface="Biome (Headings)" pitchFamily="34" charset="0"/>
                <a:ea typeface="Biome (Headings)" pitchFamily="34" charset="-122"/>
                <a:cs typeface="Biome (Headings)" pitchFamily="34" charset="-120"/>
              </a:defRPr>
            </a:lvl1pPr>
          </a:lstStyle>
          <a:p>
            <a:pPr algn="ctr" indent="0" marL="0">
              <a:buNone/>
            </a:pPr>
            <a:r>
              <a:rPr lang="en-US" sz="1200" dirty="0">
                <a:solidFill>
                  <a:srgbClr val="000000"/>
                </a:solidFill>
                <a:latin typeface="Biome (Headings)" pitchFamily="34" charset="0"/>
                <a:ea typeface="Biome (Headings)" pitchFamily="34" charset="-122"/>
                <a:cs typeface="Biome (Headings)" pitchFamily="34" charset="-120"/>
              </a:rPr>
              <a:t>SlideNumber Placeholder</a:t>
            </a:r>
            <a:endParaRPr lang="en-US" sz="1200"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ontentWithCaption">
    <p:spTree>
      <p:nvGrpSpPr>
        <p:cNvPr id="1" name=""/>
        <p:cNvGrpSpPr/>
        <p:nvPr/>
      </p:nvGrpSpPr>
      <p:grpSpPr>
        <a:xfrm>
          <a:off x="0" y="0"/>
          <a:ext cx="0" cy="0"/>
          <a:chOff x="0" y="0"/>
          <a:chExt cx="0" cy="0"/>
        </a:xfrm>
      </p:grpSpPr>
      <p:sp>
        <p:nvSpPr>
          <p:cNvPr id="2" name="Text 0"/>
          <p:cNvSpPr/>
          <p:nvPr>
            <p:ph idx="100" type="title" hasCustomPrompt="1"/>
          </p:nvPr>
        </p:nvSpPr>
        <p:spPr>
          <a:xfrm>
            <a:off x="740664" y="429768"/>
            <a:ext cx="10497312" cy="1325880"/>
          </a:xfrm>
          <a:prstGeom prst="rect">
            <a:avLst/>
          </a:prstGeom>
          <a:noFill/>
          <a:ln/>
        </p:spPr>
        <p:txBody>
          <a:bodyPr wrap="square" rtlCol="0"/>
          <a:lstStyle>
            <a:lvl1pPr algn="l" indent="0" marL="0">
              <a:buNone/>
              <a:defRPr lang="en-US" sz="3200" b="1" dirty="0">
                <a:latin typeface="Biome (Headings)" pitchFamily="34" charset="0"/>
                <a:ea typeface="Biome (Headings)" pitchFamily="34" charset="-122"/>
                <a:cs typeface="Biome (Headings)" pitchFamily="34" charset="-120"/>
              </a:defRPr>
            </a:lvl1pPr>
          </a:lstStyle>
          <a:p>
            <a:pPr algn="l" indent="0" marL="0">
              <a:buNone/>
            </a:pPr>
            <a:r>
              <a:rPr lang="en-US" sz="3200" b="1" dirty="0">
                <a:solidFill>
                  <a:srgbClr val="000000"/>
                </a:solidFill>
                <a:latin typeface="Biome (Headings)" pitchFamily="34" charset="0"/>
                <a:ea typeface="Biome (Headings)" pitchFamily="34" charset="-122"/>
                <a:cs typeface="Biome (Headings)" pitchFamily="34" charset="-120"/>
              </a:rPr>
              <a:t>Title Placeholder</a:t>
            </a:r>
            <a:endParaRPr lang="en-US" sz="3200" dirty="0"/>
          </a:p>
        </p:txBody>
      </p:sp>
      <p:sp>
        <p:nvSpPr>
          <p:cNvPr id="3" name="Text 0"/>
          <p:cNvSpPr/>
          <p:nvPr>
            <p:ph idx="101" type="body" hasCustomPrompt="1"/>
          </p:nvPr>
        </p:nvSpPr>
        <p:spPr>
          <a:xfrm>
            <a:off x="4928616" y="2468880"/>
            <a:ext cx="6318504" cy="3721608"/>
          </a:xfrm>
          <a:prstGeom prst="rect">
            <a:avLst/>
          </a:prstGeom>
          <a:noFill/>
          <a:ln/>
        </p:spPr>
        <p:txBody>
          <a:bodyPr wrap="square" rtlCol="0"/>
          <a:lstStyle>
            <a:lvl1pPr algn="l" indent="0" marL="0">
              <a:buNone/>
              <a:defRPr lang="en-US" sz="1800" dirty="0">
                <a:latin typeface="Biome (Headings)" pitchFamily="34" charset="0"/>
                <a:ea typeface="Biome (Headings)" pitchFamily="34" charset="-122"/>
                <a:cs typeface="Biome (Headings)" pitchFamily="34" charset="-120"/>
              </a:defRPr>
            </a:lvl1pPr>
          </a:lstStyle>
          <a:p>
            <a:pPr algn="l" indent="0" marL="0">
              <a:buNone/>
            </a:pPr>
            <a:r>
              <a:rPr lang="en-US" sz="1800" dirty="0">
                <a:solidFill>
                  <a:srgbClr val="000000"/>
                </a:solidFill>
                <a:latin typeface="Biome (Headings)" pitchFamily="34" charset="0"/>
                <a:ea typeface="Biome (Headings)" pitchFamily="34" charset="-122"/>
                <a:cs typeface="Biome (Headings)" pitchFamily="34" charset="-120"/>
              </a:rPr>
              <a:t>Content Placeholder</a:t>
            </a:r>
            <a:endParaRPr lang="en-US" sz="1800" dirty="0"/>
          </a:p>
        </p:txBody>
      </p:sp>
      <p:sp>
        <p:nvSpPr>
          <p:cNvPr id="4" name="Text 0"/>
          <p:cNvSpPr/>
          <p:nvPr>
            <p:ph idx="102" type="body" hasCustomPrompt="1"/>
          </p:nvPr>
        </p:nvSpPr>
        <p:spPr>
          <a:xfrm>
            <a:off x="804672" y="2468880"/>
            <a:ext cx="3776472" cy="3721608"/>
          </a:xfrm>
          <a:prstGeom prst="rect">
            <a:avLst/>
          </a:prstGeom>
          <a:noFill/>
          <a:ln/>
        </p:spPr>
        <p:txBody>
          <a:bodyPr wrap="square" rtlCol="0"/>
          <a:lstStyle>
            <a:lvl1pPr algn="l" indent="0" marL="0">
              <a:buNone/>
              <a:defRPr lang="en-US" sz="1800" b="1" dirty="0">
                <a:latin typeface="Biome (Headings)" pitchFamily="34" charset="0"/>
                <a:ea typeface="Biome (Headings)" pitchFamily="34" charset="-122"/>
                <a:cs typeface="Biome (Headings)" pitchFamily="34" charset="-120"/>
              </a:defRPr>
            </a:lvl1pPr>
          </a:lstStyle>
          <a:p>
            <a:pPr algn="l" indent="0" marL="0">
              <a:buNone/>
            </a:pPr>
            <a:r>
              <a:rPr lang="en-US" sz="1800" b="1" dirty="0">
                <a:solidFill>
                  <a:srgbClr val="000000"/>
                </a:solidFill>
                <a:latin typeface="Biome (Headings)" pitchFamily="34" charset="0"/>
                <a:ea typeface="Biome (Headings)" pitchFamily="34" charset="-122"/>
                <a:cs typeface="Biome (Headings)" pitchFamily="34" charset="-120"/>
              </a:rPr>
              <a:t>Caption Placeholder</a:t>
            </a:r>
            <a:endParaRPr lang="en-US" sz="1800" dirty="0"/>
          </a:p>
        </p:txBody>
      </p:sp>
      <p:sp>
        <p:nvSpPr>
          <p:cNvPr id="5" name="Text 0"/>
          <p:cNvSpPr/>
          <p:nvPr/>
        </p:nvSpPr>
        <p:spPr>
          <a:xfrm>
            <a:off x="9144000" y="3657600"/>
            <a:ext cx="3017520" cy="5943600"/>
          </a:xfrm>
          <a:prstGeom prst="rect">
            <a:avLst/>
          </a:prstGeom>
          <a:noFill/>
          <a:ln/>
        </p:spPr>
        <p:txBody>
          <a:bodyPr wrap="square" rtlCol="0" anchor="ctr"/>
          <a:lstStyle/>
          <a:p>
            <a:pPr algn="r" indent="0" marL="0">
              <a:buNone/>
            </a:pPr>
            <a:r>
              <a:rPr lang="en-US" sz="1400" b="1" dirty="0">
                <a:solidFill>
                  <a:srgbClr val="F41C76"/>
                </a:solidFill>
                <a:latin typeface="Biome (Headings)" pitchFamily="34" charset="0"/>
                <a:ea typeface="Biome (Headings)" pitchFamily="34" charset="-122"/>
                <a:cs typeface="Biome (Headings)" pitchFamily="34" charset="-120"/>
              </a:rPr>
              <a:t>Made with Ai Flavoured</a:t>
            </a:r>
            <a:endParaRPr lang="en-US" sz="1400" dirty="0"/>
          </a:p>
        </p:txBody>
      </p:sp>
      <p:sp>
        <p:nvSpPr>
          <p:cNvPr id="6" name="Text 1"/>
          <p:cNvSpPr/>
          <p:nvPr>
            <p:ph idx="104" type="body" hasCustomPrompt="1"/>
          </p:nvPr>
        </p:nvSpPr>
        <p:spPr>
          <a:xfrm>
            <a:off x="457200" y="6446520"/>
            <a:ext cx="640080" cy="365760"/>
          </a:xfrm>
          <a:prstGeom prst="rect">
            <a:avLst/>
          </a:prstGeom>
          <a:noFill/>
          <a:ln/>
        </p:spPr>
        <p:txBody>
          <a:bodyPr wrap="square" rtlCol="0"/>
          <a:lstStyle>
            <a:lvl1pPr algn="ctr" indent="0" marL="0">
              <a:buNone/>
              <a:defRPr lang="en-US" sz="1200" dirty="0">
                <a:latin typeface="Biome (Headings)" pitchFamily="34" charset="0"/>
                <a:ea typeface="Biome (Headings)" pitchFamily="34" charset="-122"/>
                <a:cs typeface="Biome (Headings)" pitchFamily="34" charset="-120"/>
              </a:defRPr>
            </a:lvl1pPr>
          </a:lstStyle>
          <a:p>
            <a:pPr algn="ctr" indent="0" marL="0">
              <a:buNone/>
            </a:pPr>
            <a:r>
              <a:rPr lang="en-US" sz="1200" dirty="0">
                <a:solidFill>
                  <a:srgbClr val="000000"/>
                </a:solidFill>
                <a:latin typeface="Biome (Headings)" pitchFamily="34" charset="0"/>
                <a:ea typeface="Biome (Headings)" pitchFamily="34" charset="-122"/>
                <a:cs typeface="Biome (Headings)" pitchFamily="34" charset="-120"/>
              </a:rPr>
              <a:t>SlideNumber Placeholder</a:t>
            </a:r>
            <a:endParaRPr lang="en-US" sz="1200"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leAndContent">
    <p:spTree>
      <p:nvGrpSpPr>
        <p:cNvPr id="1" name=""/>
        <p:cNvGrpSpPr/>
        <p:nvPr/>
      </p:nvGrpSpPr>
      <p:grpSpPr>
        <a:xfrm>
          <a:off x="0" y="0"/>
          <a:ext cx="0" cy="0"/>
          <a:chOff x="0" y="0"/>
          <a:chExt cx="0" cy="0"/>
        </a:xfrm>
      </p:grpSpPr>
      <p:sp>
        <p:nvSpPr>
          <p:cNvPr id="2" name="Text 0"/>
          <p:cNvSpPr/>
          <p:nvPr>
            <p:ph idx="100" type="title" hasCustomPrompt="1"/>
          </p:nvPr>
        </p:nvSpPr>
        <p:spPr>
          <a:xfrm>
            <a:off x="3310128" y="109728"/>
            <a:ext cx="7424928" cy="1655064"/>
          </a:xfrm>
          <a:prstGeom prst="rect">
            <a:avLst/>
          </a:prstGeom>
          <a:noFill/>
          <a:ln/>
        </p:spPr>
        <p:txBody>
          <a:bodyPr wrap="square" rtlCol="0"/>
          <a:lstStyle>
            <a:lvl1pPr algn="l" indent="0" marL="0">
              <a:buNone/>
              <a:defRPr lang="en-US" sz="3200" b="1" dirty="0">
                <a:latin typeface="Biome (Headings)" pitchFamily="34" charset="0"/>
                <a:ea typeface="Biome (Headings)" pitchFamily="34" charset="-122"/>
                <a:cs typeface="Biome (Headings)" pitchFamily="34" charset="-120"/>
              </a:defRPr>
            </a:lvl1pPr>
          </a:lstStyle>
          <a:p>
            <a:pPr algn="l" indent="0" marL="0">
              <a:buNone/>
            </a:pPr>
            <a:r>
              <a:rPr lang="en-US" sz="3200" b="1" dirty="0">
                <a:solidFill>
                  <a:srgbClr val="000000"/>
                </a:solidFill>
                <a:latin typeface="Biome (Headings)" pitchFamily="34" charset="0"/>
                <a:ea typeface="Biome (Headings)" pitchFamily="34" charset="-122"/>
                <a:cs typeface="Biome (Headings)" pitchFamily="34" charset="-120"/>
              </a:rPr>
              <a:t>Title Placeholder</a:t>
            </a:r>
            <a:endParaRPr lang="en-US" sz="3200" dirty="0"/>
          </a:p>
        </p:txBody>
      </p:sp>
      <p:sp>
        <p:nvSpPr>
          <p:cNvPr id="3" name="Text 0"/>
          <p:cNvSpPr/>
          <p:nvPr>
            <p:ph idx="101" type="body" hasCustomPrompt="1"/>
          </p:nvPr>
        </p:nvSpPr>
        <p:spPr>
          <a:xfrm>
            <a:off x="3310128" y="2468880"/>
            <a:ext cx="7424928" cy="3675888"/>
          </a:xfrm>
          <a:prstGeom prst="rect">
            <a:avLst/>
          </a:prstGeom>
          <a:noFill/>
          <a:ln/>
        </p:spPr>
        <p:txBody>
          <a:bodyPr wrap="square" rtlCol="0"/>
          <a:lstStyle>
            <a:lvl1pPr algn="l" indent="0" marL="0">
              <a:buNone/>
              <a:defRPr lang="en-US" sz="1800" dirty="0">
                <a:latin typeface="Biome (Headings)" pitchFamily="34" charset="0"/>
                <a:ea typeface="Biome (Headings)" pitchFamily="34" charset="-122"/>
                <a:cs typeface="Biome (Headings)" pitchFamily="34" charset="-120"/>
              </a:defRPr>
            </a:lvl1pPr>
          </a:lstStyle>
          <a:p>
            <a:pPr algn="l" indent="0" marL="0">
              <a:buNone/>
            </a:pPr>
            <a:endParaRPr lang="en-US" sz="1800" dirty="0"/>
          </a:p>
        </p:txBody>
      </p:sp>
      <p:sp>
        <p:nvSpPr>
          <p:cNvPr id="4" name="Text 0"/>
          <p:cNvSpPr/>
          <p:nvPr>
            <p:ph idx="102" type="body" hasCustomPrompt="1"/>
          </p:nvPr>
        </p:nvSpPr>
        <p:spPr>
          <a:xfrm>
            <a:off x="3310128" y="2468880"/>
            <a:ext cx="3977640" cy="3675888"/>
          </a:xfrm>
          <a:prstGeom prst="rect">
            <a:avLst/>
          </a:prstGeom>
          <a:noFill/>
          <a:ln/>
        </p:spPr>
        <p:txBody>
          <a:bodyPr wrap="square" rtlCol="0"/>
          <a:lstStyle>
            <a:lvl1pPr algn="l" indent="0" marL="0">
              <a:buNone/>
              <a:defRPr lang="en-US" sz="1800" dirty="0">
                <a:latin typeface="Biome (Headings)" pitchFamily="34" charset="0"/>
                <a:ea typeface="Biome (Headings)" pitchFamily="34" charset="-122"/>
                <a:cs typeface="Biome (Headings)" pitchFamily="34" charset="-120"/>
              </a:defRPr>
            </a:lvl1pPr>
          </a:lstStyle>
          <a:p>
            <a:pPr algn="l" indent="0" marL="0">
              <a:buNone/>
            </a:pPr>
            <a:endParaRPr lang="en-US" sz="1800" dirty="0"/>
          </a:p>
        </p:txBody>
      </p:sp>
      <p:sp>
        <p:nvSpPr>
          <p:cNvPr id="5" name="Text 0"/>
          <p:cNvSpPr/>
          <p:nvPr>
            <p:ph idx="103" type="body" hasCustomPrompt="1"/>
          </p:nvPr>
        </p:nvSpPr>
        <p:spPr>
          <a:xfrm>
            <a:off x="7671816" y="2468880"/>
            <a:ext cx="4059936" cy="3675888"/>
          </a:xfrm>
          <a:prstGeom prst="rect">
            <a:avLst/>
          </a:prstGeom>
          <a:noFill/>
          <a:ln/>
        </p:spPr>
        <p:txBody>
          <a:bodyPr wrap="square" rtlCol="0"/>
          <a:lstStyle>
            <a:lvl1pPr algn="l" indent="0" marL="0">
              <a:buNone/>
              <a:defRPr lang="en-US" sz="1800" dirty="0">
                <a:latin typeface="Biome (Headings)" pitchFamily="34" charset="0"/>
                <a:ea typeface="Biome (Headings)" pitchFamily="34" charset="-122"/>
                <a:cs typeface="Biome (Headings)" pitchFamily="34" charset="-120"/>
              </a:defRPr>
            </a:lvl1pPr>
          </a:lstStyle>
          <a:p>
            <a:pPr algn="l" indent="0" marL="0">
              <a:buNone/>
            </a:pPr>
            <a:endParaRPr lang="en-US" sz="1800" dirty="0"/>
          </a:p>
        </p:txBody>
      </p:sp>
      <p:sp>
        <p:nvSpPr>
          <p:cNvPr id="6" name="Text 0"/>
          <p:cNvSpPr/>
          <p:nvPr/>
        </p:nvSpPr>
        <p:spPr>
          <a:xfrm>
            <a:off x="9144000" y="3657600"/>
            <a:ext cx="3017520" cy="5943600"/>
          </a:xfrm>
          <a:prstGeom prst="rect">
            <a:avLst/>
          </a:prstGeom>
          <a:noFill/>
          <a:ln/>
        </p:spPr>
        <p:txBody>
          <a:bodyPr wrap="square" rtlCol="0" anchor="ctr"/>
          <a:lstStyle/>
          <a:p>
            <a:pPr algn="r" indent="0" marL="0">
              <a:buNone/>
            </a:pPr>
            <a:r>
              <a:rPr lang="en-US" sz="1400" b="1" dirty="0">
                <a:solidFill>
                  <a:srgbClr val="F41C76"/>
                </a:solidFill>
                <a:latin typeface="Biome (Headings)" pitchFamily="34" charset="0"/>
                <a:ea typeface="Biome (Headings)" pitchFamily="34" charset="-122"/>
                <a:cs typeface="Biome (Headings)" pitchFamily="34" charset="-120"/>
              </a:rPr>
              <a:t>Made with Ai Flavoured</a:t>
            </a:r>
            <a:endParaRPr lang="en-US" sz="1400" dirty="0"/>
          </a:p>
        </p:txBody>
      </p:sp>
      <p:sp>
        <p:nvSpPr>
          <p:cNvPr id="7" name="Text 1"/>
          <p:cNvSpPr/>
          <p:nvPr>
            <p:ph idx="105" type="body" hasCustomPrompt="1"/>
          </p:nvPr>
        </p:nvSpPr>
        <p:spPr>
          <a:xfrm>
            <a:off x="457200" y="6446520"/>
            <a:ext cx="640080" cy="365760"/>
          </a:xfrm>
          <a:prstGeom prst="rect">
            <a:avLst/>
          </a:prstGeom>
          <a:noFill/>
          <a:ln/>
        </p:spPr>
        <p:txBody>
          <a:bodyPr wrap="square" rtlCol="0"/>
          <a:lstStyle>
            <a:lvl1pPr algn="ctr" indent="0" marL="0">
              <a:buNone/>
              <a:defRPr lang="en-US" sz="1200" dirty="0">
                <a:latin typeface="Biome (Headings)" pitchFamily="34" charset="0"/>
                <a:ea typeface="Biome (Headings)" pitchFamily="34" charset="-122"/>
                <a:cs typeface="Biome (Headings)" pitchFamily="34" charset="-120"/>
              </a:defRPr>
            </a:lvl1pPr>
          </a:lstStyle>
          <a:p>
            <a:pPr algn="ctr" indent="0" marL="0">
              <a:buNone/>
            </a:pPr>
            <a:r>
              <a:rPr lang="en-US" sz="1200" dirty="0">
                <a:solidFill>
                  <a:srgbClr val="000000"/>
                </a:solidFill>
                <a:latin typeface="Biome (Headings)" pitchFamily="34" charset="0"/>
                <a:ea typeface="Biome (Headings)" pitchFamily="34" charset="-122"/>
                <a:cs typeface="Biome (Headings)" pitchFamily="34" charset="-120"/>
              </a:rPr>
              <a:t>SlideNumber Placeholder</a:t>
            </a:r>
            <a:endParaRPr lang="en-US" sz="1200"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itleSlide">
    <p:spTree>
      <p:nvGrpSpPr>
        <p:cNvPr id="1" name=""/>
        <p:cNvGrpSpPr/>
        <p:nvPr/>
      </p:nvGrpSpPr>
      <p:grpSpPr>
        <a:xfrm>
          <a:off x="0" y="0"/>
          <a:ext cx="0" cy="0"/>
          <a:chOff x="0" y="0"/>
          <a:chExt cx="0" cy="0"/>
        </a:xfrm>
      </p:grpSpPr>
      <p:sp>
        <p:nvSpPr>
          <p:cNvPr id="2" name="Text 0"/>
          <p:cNvSpPr/>
          <p:nvPr>
            <p:ph idx="100" type="title" hasCustomPrompt="1"/>
          </p:nvPr>
        </p:nvSpPr>
        <p:spPr>
          <a:xfrm>
            <a:off x="676656" y="786384"/>
            <a:ext cx="5047488" cy="5010912"/>
          </a:xfrm>
          <a:prstGeom prst="rect">
            <a:avLst/>
          </a:prstGeom>
          <a:noFill/>
          <a:ln/>
        </p:spPr>
        <p:txBody>
          <a:bodyPr wrap="square" rtlCol="0"/>
          <a:lstStyle>
            <a:lvl1pPr algn="ctr" indent="0" marL="0">
              <a:buNone/>
              <a:defRPr lang="en-US" sz="6000" b="1" dirty="0">
                <a:latin typeface="Biome (Headings)" pitchFamily="34" charset="0"/>
                <a:ea typeface="Biome (Headings)" pitchFamily="34" charset="-122"/>
                <a:cs typeface="Biome (Headings)" pitchFamily="34" charset="-120"/>
              </a:defRPr>
            </a:lvl1pPr>
          </a:lstStyle>
          <a:p>
            <a:pPr algn="ctr" indent="0" marL="0">
              <a:buNone/>
            </a:pPr>
            <a:r>
              <a:rPr lang="en-US" sz="6000" b="1" dirty="0">
                <a:solidFill>
                  <a:srgbClr val="000000"/>
                </a:solidFill>
                <a:latin typeface="Biome (Headings)" pitchFamily="34" charset="0"/>
                <a:ea typeface="Biome (Headings)" pitchFamily="34" charset="-122"/>
                <a:cs typeface="Biome (Headings)" pitchFamily="34" charset="-120"/>
              </a:rPr>
              <a:t>Title Placeholder</a:t>
            </a:r>
            <a:endParaRPr lang="en-US" sz="6000" dirty="0"/>
          </a:p>
        </p:txBody>
      </p:sp>
      <p:sp>
        <p:nvSpPr>
          <p:cNvPr id="3" name="Text 0"/>
          <p:cNvSpPr/>
          <p:nvPr>
            <p:ph idx="101" type="body" hasCustomPrompt="1"/>
          </p:nvPr>
        </p:nvSpPr>
        <p:spPr>
          <a:xfrm>
            <a:off x="6739128" y="786384"/>
            <a:ext cx="4919472" cy="5010912"/>
          </a:xfrm>
          <a:prstGeom prst="rect">
            <a:avLst/>
          </a:prstGeom>
          <a:noFill/>
          <a:ln/>
        </p:spPr>
        <p:txBody>
          <a:bodyPr wrap="square" rtlCol="0"/>
          <a:lstStyle>
            <a:lvl1pPr algn="ctr" indent="0" marL="0">
              <a:buNone/>
              <a:defRPr lang="en-US" sz="3200" dirty="0">
                <a:latin typeface="Biome (Headings)" pitchFamily="34" charset="0"/>
                <a:ea typeface="Biome (Headings)" pitchFamily="34" charset="-122"/>
                <a:cs typeface="Biome (Headings)" pitchFamily="34" charset="-120"/>
              </a:defRPr>
            </a:lvl1pPr>
          </a:lstStyle>
          <a:p>
            <a:pPr algn="ctr" indent="0" marL="0">
              <a:buNone/>
            </a:pPr>
            <a:r>
              <a:rPr lang="en-US" sz="3200" dirty="0">
                <a:solidFill>
                  <a:srgbClr val="000000"/>
                </a:solidFill>
                <a:latin typeface="Biome (Headings)" pitchFamily="34" charset="0"/>
                <a:ea typeface="Biome (Headings)" pitchFamily="34" charset="-122"/>
                <a:cs typeface="Biome (Headings)" pitchFamily="34" charset="-120"/>
              </a:rPr>
              <a:t>Subtitle Placeholder</a:t>
            </a:r>
            <a:endParaRPr lang="en-US" sz="3200" dirty="0"/>
          </a:p>
        </p:txBody>
      </p:sp>
      <p:sp>
        <p:nvSpPr>
          <p:cNvPr id="4" name="Text 0"/>
          <p:cNvSpPr/>
          <p:nvPr/>
        </p:nvSpPr>
        <p:spPr>
          <a:xfrm>
            <a:off x="9144000" y="3657600"/>
            <a:ext cx="3017520" cy="5943600"/>
          </a:xfrm>
          <a:prstGeom prst="rect">
            <a:avLst/>
          </a:prstGeom>
          <a:noFill/>
          <a:ln/>
        </p:spPr>
        <p:txBody>
          <a:bodyPr wrap="square" rtlCol="0" anchor="ctr"/>
          <a:lstStyle/>
          <a:p>
            <a:pPr algn="r" indent="0" marL="0">
              <a:buNone/>
            </a:pPr>
            <a:r>
              <a:rPr lang="en-US" sz="1400" b="1" dirty="0">
                <a:solidFill>
                  <a:srgbClr val="F41C76"/>
                </a:solidFill>
                <a:latin typeface="Biome (Headings)" pitchFamily="34" charset="0"/>
                <a:ea typeface="Biome (Headings)" pitchFamily="34" charset="-122"/>
                <a:cs typeface="Biome (Headings)" pitchFamily="34" charset="-120"/>
              </a:rPr>
              <a:t>Made with Ai Flavoured</a:t>
            </a:r>
            <a:endParaRPr lang="en-US" sz="1400" dirty="0"/>
          </a:p>
        </p:txBody>
      </p:sp>
      <p:sp>
        <p:nvSpPr>
          <p:cNvPr id="5" name="Text 1"/>
          <p:cNvSpPr/>
          <p:nvPr>
            <p:ph idx="103" type="body" hasCustomPrompt="1"/>
          </p:nvPr>
        </p:nvSpPr>
        <p:spPr>
          <a:xfrm>
            <a:off x="457200" y="6446520"/>
            <a:ext cx="640080" cy="365760"/>
          </a:xfrm>
          <a:prstGeom prst="rect">
            <a:avLst/>
          </a:prstGeom>
          <a:noFill/>
          <a:ln/>
        </p:spPr>
        <p:txBody>
          <a:bodyPr wrap="square" rtlCol="0"/>
          <a:lstStyle>
            <a:lvl1pPr algn="ctr" indent="0" marL="0">
              <a:buNone/>
              <a:defRPr lang="en-US" sz="1200" dirty="0">
                <a:latin typeface="Biome (Headings)" pitchFamily="34" charset="0"/>
                <a:ea typeface="Biome (Headings)" pitchFamily="34" charset="-122"/>
                <a:cs typeface="Biome (Headings)" pitchFamily="34" charset="-120"/>
              </a:defRPr>
            </a:lvl1pPr>
          </a:lstStyle>
          <a:p>
            <a:pPr algn="ctr" indent="0" marL="0">
              <a:buNone/>
            </a:pPr>
            <a:r>
              <a:rPr lang="en-US" sz="1200" dirty="0">
                <a:solidFill>
                  <a:srgbClr val="000000"/>
                </a:solidFill>
                <a:latin typeface="Biome (Headings)" pitchFamily="34" charset="0"/>
                <a:ea typeface="Biome (Headings)" pitchFamily="34" charset="-122"/>
                <a:cs typeface="Biome (Headings)" pitchFamily="34" charset="-120"/>
              </a:rPr>
              <a:t>SlideNumber Placeholder</a:t>
            </a:r>
            <a:endParaRPr lang="en-US" sz="12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Only">
    <p:spTree>
      <p:nvGrpSpPr>
        <p:cNvPr id="1" name=""/>
        <p:cNvGrpSpPr/>
        <p:nvPr/>
      </p:nvGrpSpPr>
      <p:grpSpPr>
        <a:xfrm>
          <a:off x="0" y="0"/>
          <a:ext cx="0" cy="0"/>
          <a:chOff x="0" y="0"/>
          <a:chExt cx="0" cy="0"/>
        </a:xfrm>
      </p:grpSpPr>
      <p:sp>
        <p:nvSpPr>
          <p:cNvPr id="2" name="Text 0"/>
          <p:cNvSpPr/>
          <p:nvPr>
            <p:ph idx="100" type="title" hasCustomPrompt="1"/>
          </p:nvPr>
        </p:nvSpPr>
        <p:spPr>
          <a:xfrm>
            <a:off x="6099048" y="2770632"/>
            <a:ext cx="5678424" cy="3200400"/>
          </a:xfrm>
          <a:prstGeom prst="rect">
            <a:avLst/>
          </a:prstGeom>
          <a:noFill/>
          <a:ln/>
        </p:spPr>
        <p:txBody>
          <a:bodyPr wrap="square" rtlCol="0"/>
          <a:lstStyle>
            <a:lvl1pPr algn="l" indent="0" marL="0">
              <a:buNone/>
              <a:defRPr lang="en-US" sz="4800" b="1" dirty="0">
                <a:latin typeface="Biome (Headings)" pitchFamily="34" charset="0"/>
                <a:ea typeface="Biome (Headings)" pitchFamily="34" charset="-122"/>
                <a:cs typeface="Biome (Headings)" pitchFamily="34" charset="-120"/>
              </a:defRPr>
            </a:lvl1pPr>
          </a:lstStyle>
          <a:p>
            <a:pPr algn="l" indent="0" marL="0">
              <a:buNone/>
            </a:pPr>
            <a:r>
              <a:rPr lang="en-US" sz="4800" b="1" dirty="0">
                <a:solidFill>
                  <a:srgbClr val="000000"/>
                </a:solidFill>
                <a:latin typeface="Biome (Headings)" pitchFamily="34" charset="0"/>
                <a:ea typeface="Biome (Headings)" pitchFamily="34" charset="-122"/>
                <a:cs typeface="Biome (Headings)" pitchFamily="34" charset="-120"/>
              </a:rPr>
              <a:t>Title Placeholder</a:t>
            </a:r>
            <a:endParaRPr lang="en-US" sz="4800" dirty="0"/>
          </a:p>
        </p:txBody>
      </p:sp>
      <p:sp>
        <p:nvSpPr>
          <p:cNvPr id="3" name="Text 0"/>
          <p:cNvSpPr/>
          <p:nvPr/>
        </p:nvSpPr>
        <p:spPr>
          <a:xfrm>
            <a:off x="9144000" y="3657600"/>
            <a:ext cx="3017520" cy="5943600"/>
          </a:xfrm>
          <a:prstGeom prst="rect">
            <a:avLst/>
          </a:prstGeom>
          <a:noFill/>
          <a:ln/>
        </p:spPr>
        <p:txBody>
          <a:bodyPr wrap="square" rtlCol="0" anchor="ctr"/>
          <a:lstStyle/>
          <a:p>
            <a:pPr algn="r" indent="0" marL="0">
              <a:buNone/>
            </a:pPr>
            <a:r>
              <a:rPr lang="en-US" sz="1400" b="1" dirty="0">
                <a:solidFill>
                  <a:srgbClr val="F41C76"/>
                </a:solidFill>
                <a:latin typeface="Biome (Headings)" pitchFamily="34" charset="0"/>
                <a:ea typeface="Biome (Headings)" pitchFamily="34" charset="-122"/>
                <a:cs typeface="Biome (Headings)" pitchFamily="34" charset="-120"/>
              </a:rPr>
              <a:t>Made with Ai Flavoured</a:t>
            </a:r>
            <a:endParaRPr lang="en-US" sz="1400" dirty="0"/>
          </a:p>
        </p:txBody>
      </p:sp>
      <p:sp>
        <p:nvSpPr>
          <p:cNvPr id="4" name="Text 1"/>
          <p:cNvSpPr/>
          <p:nvPr>
            <p:ph idx="102" type="body" hasCustomPrompt="1"/>
          </p:nvPr>
        </p:nvSpPr>
        <p:spPr>
          <a:xfrm>
            <a:off x="457200" y="6446520"/>
            <a:ext cx="640080" cy="365760"/>
          </a:xfrm>
          <a:prstGeom prst="rect">
            <a:avLst/>
          </a:prstGeom>
          <a:noFill/>
          <a:ln/>
        </p:spPr>
        <p:txBody>
          <a:bodyPr wrap="square" rtlCol="0"/>
          <a:lstStyle>
            <a:lvl1pPr algn="ctr" indent="0" marL="0">
              <a:buNone/>
              <a:defRPr lang="en-US" sz="1200" dirty="0">
                <a:latin typeface="Biome (Headings)" pitchFamily="34" charset="0"/>
                <a:ea typeface="Biome (Headings)" pitchFamily="34" charset="-122"/>
                <a:cs typeface="Biome (Headings)" pitchFamily="34" charset="-120"/>
              </a:defRPr>
            </a:lvl1pPr>
          </a:lstStyle>
          <a:p>
            <a:pPr algn="ctr" indent="0" marL="0">
              <a:buNone/>
            </a:pPr>
            <a:r>
              <a:rPr lang="en-US" sz="1200" dirty="0">
                <a:solidFill>
                  <a:srgbClr val="000000"/>
                </a:solidFill>
                <a:latin typeface="Biome (Headings)" pitchFamily="34" charset="0"/>
                <a:ea typeface="Biome (Headings)" pitchFamily="34" charset="-122"/>
                <a:cs typeface="Biome (Headings)" pitchFamily="34" charset="-120"/>
              </a:rPr>
              <a:t>SlideNumber Placeholder</a:t>
            </a:r>
            <a:endParaRPr lang="en-US" sz="1200"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intro">
    <p:spTree>
      <p:nvGrpSpPr>
        <p:cNvPr id="1" name=""/>
        <p:cNvGrpSpPr/>
        <p:nvPr/>
      </p:nvGrpSpPr>
      <p:grpSpPr>
        <a:xfrm>
          <a:off x="0" y="0"/>
          <a:ext cx="0" cy="0"/>
          <a:chOff x="0" y="0"/>
          <a:chExt cx="0" cy="0"/>
        </a:xfrm>
      </p:grpSpPr>
      <p:sp>
        <p:nvSpPr>
          <p:cNvPr id="2" name="Text 0"/>
          <p:cNvSpPr/>
          <p:nvPr>
            <p:ph idx="100" type="title" hasCustomPrompt="1"/>
          </p:nvPr>
        </p:nvSpPr>
        <p:spPr>
          <a:xfrm>
            <a:off x="841248" y="365760"/>
            <a:ext cx="4471416" cy="1938528"/>
          </a:xfrm>
          <a:prstGeom prst="rect">
            <a:avLst/>
          </a:prstGeom>
          <a:noFill/>
          <a:ln/>
        </p:spPr>
        <p:txBody>
          <a:bodyPr wrap="square" rtlCol="0"/>
          <a:lstStyle>
            <a:lvl1pPr algn="l" indent="0" marL="0">
              <a:buNone/>
              <a:defRPr lang="en-US" sz="3200" b="1" dirty="0">
                <a:latin typeface="Biome (Headings)" pitchFamily="34" charset="0"/>
                <a:ea typeface="Biome (Headings)" pitchFamily="34" charset="-122"/>
                <a:cs typeface="Biome (Headings)" pitchFamily="34" charset="-120"/>
              </a:defRPr>
            </a:lvl1pPr>
          </a:lstStyle>
          <a:p>
            <a:pPr algn="l" indent="0" marL="0">
              <a:buNone/>
            </a:pPr>
            <a:r>
              <a:rPr lang="en-US" sz="3200" b="1" dirty="0">
                <a:solidFill>
                  <a:srgbClr val="000000"/>
                </a:solidFill>
                <a:latin typeface="Biome (Headings)" pitchFamily="34" charset="0"/>
                <a:ea typeface="Biome (Headings)" pitchFamily="34" charset="-122"/>
                <a:cs typeface="Biome (Headings)" pitchFamily="34" charset="-120"/>
              </a:rPr>
              <a:t>Title Placeholder</a:t>
            </a:r>
            <a:endParaRPr lang="en-US" sz="3200" dirty="0"/>
          </a:p>
        </p:txBody>
      </p:sp>
      <p:sp>
        <p:nvSpPr>
          <p:cNvPr id="3" name="Text 0"/>
          <p:cNvSpPr/>
          <p:nvPr>
            <p:ph idx="101" type="body" hasCustomPrompt="1"/>
          </p:nvPr>
        </p:nvSpPr>
        <p:spPr>
          <a:xfrm>
            <a:off x="841248" y="3099816"/>
            <a:ext cx="4471416" cy="3401568"/>
          </a:xfrm>
          <a:prstGeom prst="rect">
            <a:avLst/>
          </a:prstGeom>
          <a:noFill/>
          <a:ln/>
        </p:spPr>
        <p:txBody>
          <a:bodyPr wrap="square" rtlCol="0"/>
          <a:lstStyle>
            <a:lvl1pPr algn="l" indent="0" marL="0">
              <a:buNone/>
              <a:defRPr lang="en-US" sz="1800" dirty="0">
                <a:latin typeface="Biome (Headings)" pitchFamily="34" charset="0"/>
                <a:ea typeface="Biome (Headings)" pitchFamily="34" charset="-122"/>
                <a:cs typeface="Biome (Headings)" pitchFamily="34" charset="-120"/>
              </a:defRPr>
            </a:lvl1pPr>
          </a:lstStyle>
          <a:p>
            <a:pPr algn="l" indent="0" marL="0">
              <a:buNone/>
            </a:pPr>
            <a:r>
              <a:rPr lang="en-US" sz="1800" dirty="0">
                <a:solidFill>
                  <a:srgbClr val="000000"/>
                </a:solidFill>
                <a:latin typeface="Biome (Headings)" pitchFamily="34" charset="0"/>
                <a:ea typeface="Biome (Headings)" pitchFamily="34" charset="-122"/>
                <a:cs typeface="Biome (Headings)" pitchFamily="34" charset="-120"/>
              </a:rPr>
              <a:t>Body Placeholder</a:t>
            </a:r>
            <a:endParaRPr lang="en-US" sz="1800" dirty="0"/>
          </a:p>
        </p:txBody>
      </p:sp>
      <p:sp>
        <p:nvSpPr>
          <p:cNvPr id="4" name="Text 0"/>
          <p:cNvSpPr/>
          <p:nvPr/>
        </p:nvSpPr>
        <p:spPr>
          <a:xfrm>
            <a:off x="9144000" y="3657600"/>
            <a:ext cx="3017520" cy="5943600"/>
          </a:xfrm>
          <a:prstGeom prst="rect">
            <a:avLst/>
          </a:prstGeom>
          <a:noFill/>
          <a:ln/>
        </p:spPr>
        <p:txBody>
          <a:bodyPr wrap="square" rtlCol="0" anchor="ctr"/>
          <a:lstStyle/>
          <a:p>
            <a:pPr algn="r" indent="0" marL="0">
              <a:buNone/>
            </a:pPr>
            <a:r>
              <a:rPr lang="en-US" sz="1400" b="1" dirty="0">
                <a:solidFill>
                  <a:srgbClr val="F41C76"/>
                </a:solidFill>
                <a:latin typeface="Biome (Headings)" pitchFamily="34" charset="0"/>
                <a:ea typeface="Biome (Headings)" pitchFamily="34" charset="-122"/>
                <a:cs typeface="Biome (Headings)" pitchFamily="34" charset="-120"/>
              </a:rPr>
              <a:t>Made with Ai Flavoured</a:t>
            </a:r>
            <a:endParaRPr lang="en-US" sz="1400" dirty="0"/>
          </a:p>
        </p:txBody>
      </p:sp>
      <p:sp>
        <p:nvSpPr>
          <p:cNvPr id="5" name="Text 1"/>
          <p:cNvSpPr/>
          <p:nvPr>
            <p:ph idx="103" type="body" hasCustomPrompt="1"/>
          </p:nvPr>
        </p:nvSpPr>
        <p:spPr>
          <a:xfrm>
            <a:off x="457200" y="6446520"/>
            <a:ext cx="640080" cy="365760"/>
          </a:xfrm>
          <a:prstGeom prst="rect">
            <a:avLst/>
          </a:prstGeom>
          <a:noFill/>
          <a:ln/>
        </p:spPr>
        <p:txBody>
          <a:bodyPr wrap="square" rtlCol="0"/>
          <a:lstStyle>
            <a:lvl1pPr algn="ctr" indent="0" marL="0">
              <a:buNone/>
              <a:defRPr lang="en-US" sz="1200" dirty="0">
                <a:latin typeface="Biome (Headings)" pitchFamily="34" charset="0"/>
                <a:ea typeface="Biome (Headings)" pitchFamily="34" charset="-122"/>
                <a:cs typeface="Biome (Headings)" pitchFamily="34" charset="-120"/>
              </a:defRPr>
            </a:lvl1pPr>
          </a:lstStyle>
          <a:p>
            <a:pPr algn="ctr" indent="0" marL="0">
              <a:buNone/>
            </a:pPr>
            <a:r>
              <a:rPr lang="en-US" sz="1200" dirty="0">
                <a:solidFill>
                  <a:srgbClr val="000000"/>
                </a:solidFill>
                <a:latin typeface="Biome (Headings)" pitchFamily="34" charset="0"/>
                <a:ea typeface="Biome (Headings)" pitchFamily="34" charset="-122"/>
                <a:cs typeface="Biome (Headings)" pitchFamily="34" charset="-120"/>
              </a:rPr>
              <a:t>SlideNumber Placeholder</a:t>
            </a:r>
            <a:endParaRPr lang="en-US" sz="1200"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AndContent">
    <p:spTree>
      <p:nvGrpSpPr>
        <p:cNvPr id="1" name=""/>
        <p:cNvGrpSpPr/>
        <p:nvPr/>
      </p:nvGrpSpPr>
      <p:grpSpPr>
        <a:xfrm>
          <a:off x="0" y="0"/>
          <a:ext cx="0" cy="0"/>
          <a:chOff x="0" y="0"/>
          <a:chExt cx="0" cy="0"/>
        </a:xfrm>
      </p:grpSpPr>
      <p:sp>
        <p:nvSpPr>
          <p:cNvPr id="2" name="Text 0"/>
          <p:cNvSpPr/>
          <p:nvPr>
            <p:ph idx="100" type="title" hasCustomPrompt="1"/>
          </p:nvPr>
        </p:nvSpPr>
        <p:spPr>
          <a:xfrm>
            <a:off x="3310128" y="109728"/>
            <a:ext cx="7424928" cy="1655064"/>
          </a:xfrm>
          <a:prstGeom prst="rect">
            <a:avLst/>
          </a:prstGeom>
          <a:noFill/>
          <a:ln/>
        </p:spPr>
        <p:txBody>
          <a:bodyPr wrap="square" rtlCol="0"/>
          <a:lstStyle>
            <a:lvl1pPr algn="l" indent="0" marL="0">
              <a:buNone/>
              <a:defRPr lang="en-US" sz="3200" b="1" dirty="0">
                <a:latin typeface="Biome (Headings)" pitchFamily="34" charset="0"/>
                <a:ea typeface="Biome (Headings)" pitchFamily="34" charset="-122"/>
                <a:cs typeface="Biome (Headings)" pitchFamily="34" charset="-120"/>
              </a:defRPr>
            </a:lvl1pPr>
          </a:lstStyle>
          <a:p>
            <a:pPr algn="l" indent="0" marL="0">
              <a:buNone/>
            </a:pPr>
            <a:r>
              <a:rPr lang="en-US" sz="3200" b="1" dirty="0">
                <a:solidFill>
                  <a:srgbClr val="000000"/>
                </a:solidFill>
                <a:latin typeface="Biome (Headings)" pitchFamily="34" charset="0"/>
                <a:ea typeface="Biome (Headings)" pitchFamily="34" charset="-122"/>
                <a:cs typeface="Biome (Headings)" pitchFamily="34" charset="-120"/>
              </a:rPr>
              <a:t>Title Placeholder</a:t>
            </a:r>
            <a:endParaRPr lang="en-US" sz="3200" dirty="0"/>
          </a:p>
        </p:txBody>
      </p:sp>
      <p:sp>
        <p:nvSpPr>
          <p:cNvPr id="3" name="Text 0"/>
          <p:cNvSpPr/>
          <p:nvPr>
            <p:ph idx="101" type="body" hasCustomPrompt="1"/>
          </p:nvPr>
        </p:nvSpPr>
        <p:spPr>
          <a:xfrm>
            <a:off x="3310128" y="2468880"/>
            <a:ext cx="7424928" cy="3675888"/>
          </a:xfrm>
          <a:prstGeom prst="rect">
            <a:avLst/>
          </a:prstGeom>
          <a:noFill/>
          <a:ln/>
        </p:spPr>
        <p:txBody>
          <a:bodyPr wrap="square" rtlCol="0"/>
          <a:lstStyle>
            <a:lvl1pPr algn="l" indent="0" marL="0">
              <a:buNone/>
              <a:defRPr lang="en-US" sz="1800" dirty="0">
                <a:latin typeface="Biome (Headings)" pitchFamily="34" charset="0"/>
                <a:ea typeface="Biome (Headings)" pitchFamily="34" charset="-122"/>
                <a:cs typeface="Biome (Headings)" pitchFamily="34" charset="-120"/>
              </a:defRPr>
            </a:lvl1pPr>
          </a:lstStyle>
          <a:p>
            <a:pPr algn="l" indent="0" marL="0">
              <a:buNone/>
            </a:pPr>
            <a:endParaRPr lang="en-US" sz="1800" dirty="0"/>
          </a:p>
        </p:txBody>
      </p:sp>
      <p:sp>
        <p:nvSpPr>
          <p:cNvPr id="4" name="Text 0"/>
          <p:cNvSpPr/>
          <p:nvPr>
            <p:ph idx="102" type="body" hasCustomPrompt="1"/>
          </p:nvPr>
        </p:nvSpPr>
        <p:spPr>
          <a:xfrm>
            <a:off x="3310128" y="2468880"/>
            <a:ext cx="3977640" cy="3675888"/>
          </a:xfrm>
          <a:prstGeom prst="rect">
            <a:avLst/>
          </a:prstGeom>
          <a:noFill/>
          <a:ln/>
        </p:spPr>
        <p:txBody>
          <a:bodyPr wrap="square" rtlCol="0"/>
          <a:lstStyle>
            <a:lvl1pPr algn="l" indent="0" marL="0">
              <a:buNone/>
              <a:defRPr lang="en-US" sz="1800" dirty="0">
                <a:latin typeface="Biome (Headings)" pitchFamily="34" charset="0"/>
                <a:ea typeface="Biome (Headings)" pitchFamily="34" charset="-122"/>
                <a:cs typeface="Biome (Headings)" pitchFamily="34" charset="-120"/>
              </a:defRPr>
            </a:lvl1pPr>
          </a:lstStyle>
          <a:p>
            <a:pPr algn="l" indent="0" marL="0">
              <a:buNone/>
            </a:pPr>
            <a:endParaRPr lang="en-US" sz="1800" dirty="0"/>
          </a:p>
        </p:txBody>
      </p:sp>
      <p:sp>
        <p:nvSpPr>
          <p:cNvPr id="5" name="Text 0"/>
          <p:cNvSpPr/>
          <p:nvPr>
            <p:ph idx="103" type="body" hasCustomPrompt="1"/>
          </p:nvPr>
        </p:nvSpPr>
        <p:spPr>
          <a:xfrm>
            <a:off x="7671816" y="2468880"/>
            <a:ext cx="4059936" cy="3675888"/>
          </a:xfrm>
          <a:prstGeom prst="rect">
            <a:avLst/>
          </a:prstGeom>
          <a:noFill/>
          <a:ln/>
        </p:spPr>
        <p:txBody>
          <a:bodyPr wrap="square" rtlCol="0"/>
          <a:lstStyle>
            <a:lvl1pPr algn="l" indent="0" marL="0">
              <a:buNone/>
              <a:defRPr lang="en-US" sz="1800" dirty="0">
                <a:latin typeface="Biome (Headings)" pitchFamily="34" charset="0"/>
                <a:ea typeface="Biome (Headings)" pitchFamily="34" charset="-122"/>
                <a:cs typeface="Biome (Headings)" pitchFamily="34" charset="-120"/>
              </a:defRPr>
            </a:lvl1pPr>
          </a:lstStyle>
          <a:p>
            <a:pPr algn="l" indent="0" marL="0">
              <a:buNone/>
            </a:pPr>
            <a:endParaRPr lang="en-US" sz="1800" dirty="0"/>
          </a:p>
        </p:txBody>
      </p:sp>
      <p:sp>
        <p:nvSpPr>
          <p:cNvPr id="6" name="Text 0"/>
          <p:cNvSpPr/>
          <p:nvPr/>
        </p:nvSpPr>
        <p:spPr>
          <a:xfrm>
            <a:off x="9144000" y="3657600"/>
            <a:ext cx="3017520" cy="5943600"/>
          </a:xfrm>
          <a:prstGeom prst="rect">
            <a:avLst/>
          </a:prstGeom>
          <a:noFill/>
          <a:ln/>
        </p:spPr>
        <p:txBody>
          <a:bodyPr wrap="square" rtlCol="0" anchor="ctr"/>
          <a:lstStyle/>
          <a:p>
            <a:pPr algn="r" indent="0" marL="0">
              <a:buNone/>
            </a:pPr>
            <a:r>
              <a:rPr lang="en-US" sz="1400" b="1" dirty="0">
                <a:solidFill>
                  <a:srgbClr val="F41C76"/>
                </a:solidFill>
                <a:latin typeface="Biome (Headings)" pitchFamily="34" charset="0"/>
                <a:ea typeface="Biome (Headings)" pitchFamily="34" charset="-122"/>
                <a:cs typeface="Biome (Headings)" pitchFamily="34" charset="-120"/>
              </a:rPr>
              <a:t>Made with Ai Flavoured</a:t>
            </a:r>
            <a:endParaRPr lang="en-US" sz="1400" dirty="0"/>
          </a:p>
        </p:txBody>
      </p:sp>
      <p:sp>
        <p:nvSpPr>
          <p:cNvPr id="7" name="Text 1"/>
          <p:cNvSpPr/>
          <p:nvPr>
            <p:ph idx="105" type="body" hasCustomPrompt="1"/>
          </p:nvPr>
        </p:nvSpPr>
        <p:spPr>
          <a:xfrm>
            <a:off x="457200" y="6446520"/>
            <a:ext cx="640080" cy="365760"/>
          </a:xfrm>
          <a:prstGeom prst="rect">
            <a:avLst/>
          </a:prstGeom>
          <a:noFill/>
          <a:ln/>
        </p:spPr>
        <p:txBody>
          <a:bodyPr wrap="square" rtlCol="0"/>
          <a:lstStyle>
            <a:lvl1pPr algn="ctr" indent="0" marL="0">
              <a:buNone/>
              <a:defRPr lang="en-US" sz="1200" dirty="0">
                <a:latin typeface="Biome (Headings)" pitchFamily="34" charset="0"/>
                <a:ea typeface="Biome (Headings)" pitchFamily="34" charset="-122"/>
                <a:cs typeface="Biome (Headings)" pitchFamily="34" charset="-120"/>
              </a:defRPr>
            </a:lvl1pPr>
          </a:lstStyle>
          <a:p>
            <a:pPr algn="ctr" indent="0" marL="0">
              <a:buNone/>
            </a:pPr>
            <a:r>
              <a:rPr lang="en-US" sz="1200" dirty="0">
                <a:solidFill>
                  <a:srgbClr val="000000"/>
                </a:solidFill>
                <a:latin typeface="Biome (Headings)" pitchFamily="34" charset="0"/>
                <a:ea typeface="Biome (Headings)" pitchFamily="34" charset="-122"/>
                <a:cs typeface="Biome (Headings)" pitchFamily="34" charset="-120"/>
              </a:rPr>
              <a:t>SlideNumber Placeholder</a:t>
            </a:r>
            <a:endParaRPr lang="en-US" sz="1200"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ectionHeader">
    <p:spTree>
      <p:nvGrpSpPr>
        <p:cNvPr id="1" name=""/>
        <p:cNvGrpSpPr/>
        <p:nvPr/>
      </p:nvGrpSpPr>
      <p:grpSpPr>
        <a:xfrm>
          <a:off x="0" y="0"/>
          <a:ext cx="0" cy="0"/>
          <a:chOff x="0" y="0"/>
          <a:chExt cx="0" cy="0"/>
        </a:xfrm>
      </p:grpSpPr>
      <p:sp>
        <p:nvSpPr>
          <p:cNvPr id="2" name="Text 0"/>
          <p:cNvSpPr/>
          <p:nvPr>
            <p:ph idx="100" type="title" hasCustomPrompt="1"/>
          </p:nvPr>
        </p:nvSpPr>
        <p:spPr>
          <a:xfrm>
            <a:off x="320040" y="3483864"/>
            <a:ext cx="11567160" cy="2386584"/>
          </a:xfrm>
          <a:prstGeom prst="rect">
            <a:avLst/>
          </a:prstGeom>
          <a:noFill/>
          <a:ln/>
        </p:spPr>
        <p:txBody>
          <a:bodyPr wrap="square" rtlCol="0"/>
          <a:lstStyle>
            <a:lvl1pPr algn="ctr" indent="0" marL="0">
              <a:buNone/>
              <a:defRPr lang="en-US" sz="6000" b="1" dirty="0">
                <a:latin typeface="Biome (Headings)" pitchFamily="34" charset="0"/>
                <a:ea typeface="Biome (Headings)" pitchFamily="34" charset="-122"/>
                <a:cs typeface="Biome (Headings)" pitchFamily="34" charset="-120"/>
              </a:defRPr>
            </a:lvl1pPr>
          </a:lstStyle>
          <a:p>
            <a:pPr algn="ctr" indent="0" marL="0">
              <a:buNone/>
            </a:pPr>
            <a:r>
              <a:rPr lang="en-US" sz="6000" b="1" dirty="0">
                <a:solidFill>
                  <a:srgbClr val="000000"/>
                </a:solidFill>
                <a:latin typeface="Biome (Headings)" pitchFamily="34" charset="0"/>
                <a:ea typeface="Biome (Headings)" pitchFamily="34" charset="-122"/>
                <a:cs typeface="Biome (Headings)" pitchFamily="34" charset="-120"/>
              </a:rPr>
              <a:t>Title Placeholder</a:t>
            </a:r>
            <a:endParaRPr lang="en-US" sz="6000" dirty="0"/>
          </a:p>
        </p:txBody>
      </p:sp>
      <p:sp>
        <p:nvSpPr>
          <p:cNvPr id="3" name="Text 0"/>
          <p:cNvSpPr/>
          <p:nvPr>
            <p:ph idx="101" type="body" hasCustomPrompt="1"/>
          </p:nvPr>
        </p:nvSpPr>
        <p:spPr>
          <a:xfrm>
            <a:off x="320040" y="576072"/>
            <a:ext cx="11274552" cy="2734056"/>
          </a:xfrm>
          <a:prstGeom prst="rect">
            <a:avLst/>
          </a:prstGeom>
          <a:noFill/>
          <a:ln/>
        </p:spPr>
        <p:txBody>
          <a:bodyPr wrap="square" rtlCol="0"/>
          <a:lstStyle>
            <a:lvl1pPr algn="ctr" indent="0" marL="0">
              <a:buNone/>
              <a:defRPr lang="en-US" sz="3200" dirty="0">
                <a:latin typeface="Biome (Headings)" pitchFamily="34" charset="0"/>
                <a:ea typeface="Biome (Headings)" pitchFamily="34" charset="-122"/>
                <a:cs typeface="Biome (Headings)" pitchFamily="34" charset="-120"/>
              </a:defRPr>
            </a:lvl1pPr>
          </a:lstStyle>
          <a:p>
            <a:pPr algn="ctr" indent="0" marL="0">
              <a:buNone/>
            </a:pPr>
            <a:r>
              <a:rPr lang="en-US" sz="3200" dirty="0">
                <a:solidFill>
                  <a:srgbClr val="000000"/>
                </a:solidFill>
                <a:latin typeface="Biome (Headings)" pitchFamily="34" charset="0"/>
                <a:ea typeface="Biome (Headings)" pitchFamily="34" charset="-122"/>
                <a:cs typeface="Biome (Headings)" pitchFamily="34" charset="-120"/>
              </a:rPr>
              <a:t>Subtitle Placeholder</a:t>
            </a:r>
            <a:endParaRPr lang="en-US" sz="3200" dirty="0"/>
          </a:p>
        </p:txBody>
      </p:sp>
      <p:sp>
        <p:nvSpPr>
          <p:cNvPr id="4" name="Text 0"/>
          <p:cNvSpPr/>
          <p:nvPr/>
        </p:nvSpPr>
        <p:spPr>
          <a:xfrm>
            <a:off x="9144000" y="3657600"/>
            <a:ext cx="3017520" cy="5943600"/>
          </a:xfrm>
          <a:prstGeom prst="rect">
            <a:avLst/>
          </a:prstGeom>
          <a:noFill/>
          <a:ln/>
        </p:spPr>
        <p:txBody>
          <a:bodyPr wrap="square" rtlCol="0" anchor="ctr"/>
          <a:lstStyle/>
          <a:p>
            <a:pPr algn="r" indent="0" marL="0">
              <a:buNone/>
            </a:pPr>
            <a:r>
              <a:rPr lang="en-US" sz="1400" b="1" dirty="0">
                <a:solidFill>
                  <a:srgbClr val="F41C76"/>
                </a:solidFill>
                <a:latin typeface="Biome (Headings)" pitchFamily="34" charset="0"/>
                <a:ea typeface="Biome (Headings)" pitchFamily="34" charset="-122"/>
                <a:cs typeface="Biome (Headings)" pitchFamily="34" charset="-120"/>
              </a:rPr>
              <a:t>Made with Ai Flavoured</a:t>
            </a:r>
            <a:endParaRPr lang="en-US" sz="1400" dirty="0"/>
          </a:p>
        </p:txBody>
      </p:sp>
      <p:sp>
        <p:nvSpPr>
          <p:cNvPr id="5" name="Text 1"/>
          <p:cNvSpPr/>
          <p:nvPr>
            <p:ph idx="103" type="body" hasCustomPrompt="1"/>
          </p:nvPr>
        </p:nvSpPr>
        <p:spPr>
          <a:xfrm>
            <a:off x="457200" y="6446520"/>
            <a:ext cx="640080" cy="365760"/>
          </a:xfrm>
          <a:prstGeom prst="rect">
            <a:avLst/>
          </a:prstGeom>
          <a:noFill/>
          <a:ln/>
        </p:spPr>
        <p:txBody>
          <a:bodyPr wrap="square" rtlCol="0"/>
          <a:lstStyle>
            <a:lvl1pPr algn="ctr" indent="0" marL="0">
              <a:buNone/>
              <a:defRPr lang="en-US" sz="1200" dirty="0">
                <a:latin typeface="Biome (Headings)" pitchFamily="34" charset="0"/>
                <a:ea typeface="Biome (Headings)" pitchFamily="34" charset="-122"/>
                <a:cs typeface="Biome (Headings)" pitchFamily="34" charset="-120"/>
              </a:defRPr>
            </a:lvl1pPr>
          </a:lstStyle>
          <a:p>
            <a:pPr algn="ctr" indent="0" marL="0">
              <a:buNone/>
            </a:pPr>
            <a:r>
              <a:rPr lang="en-US" sz="1200" dirty="0">
                <a:solidFill>
                  <a:srgbClr val="000000"/>
                </a:solidFill>
                <a:latin typeface="Biome (Headings)" pitchFamily="34" charset="0"/>
                <a:ea typeface="Biome (Headings)" pitchFamily="34" charset="-122"/>
                <a:cs typeface="Biome (Headings)" pitchFamily="34" charset="-120"/>
              </a:rPr>
              <a:t>SlideNumber Placeholder</a:t>
            </a:r>
            <a:endParaRPr lang="en-US" sz="1200"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overview">
    <p:spTree>
      <p:nvGrpSpPr>
        <p:cNvPr id="1" name=""/>
        <p:cNvGrpSpPr/>
        <p:nvPr/>
      </p:nvGrpSpPr>
      <p:grpSpPr>
        <a:xfrm>
          <a:off x="0" y="0"/>
          <a:ext cx="0" cy="0"/>
          <a:chOff x="0" y="0"/>
          <a:chExt cx="0" cy="0"/>
        </a:xfrm>
      </p:grpSpPr>
      <p:sp>
        <p:nvSpPr>
          <p:cNvPr id="2" name="Text 0"/>
          <p:cNvSpPr/>
          <p:nvPr>
            <p:ph idx="100" hasCustomPrompt="1"/>
          </p:nvPr>
        </p:nvSpPr>
        <p:spPr>
          <a:xfrm>
            <a:off x="338328" y="338328"/>
            <a:ext cx="6181344" cy="5303520"/>
          </a:xfrm>
          <a:prstGeom prst="rect">
            <a:avLst/>
          </a:prstGeom>
          <a:noFill/>
          <a:ln/>
        </p:spPr>
        <p:txBody>
          <a:bodyPr wrap="square" rtlCol="0"/>
          <a:lstStyle>
            <a:lvl1pPr indent="0" marL="0">
              <a:buNone/>
              <a:defRPr lang="en-US" dirty="0"/>
            </a:lvl1pPr>
          </a:lstStyle>
          <a:p>
            <a:pPr indent="0" marL="0">
              <a:buNone/>
            </a:pPr>
            <a:r>
              <a:rPr lang="en-US" dirty="0">
                <a:solidFill>
                  <a:srgbClr val="000000"/>
                </a:solidFill>
              </a:rPr>
              <a:t>Picture Placeholder</a:t>
            </a:r>
            <a:endParaRPr lang="en-US" dirty="0"/>
          </a:p>
        </p:txBody>
      </p:sp>
      <p:sp>
        <p:nvSpPr>
          <p:cNvPr id="3" name="Text 0"/>
          <p:cNvSpPr/>
          <p:nvPr>
            <p:ph idx="101" type="title" hasCustomPrompt="1"/>
          </p:nvPr>
        </p:nvSpPr>
        <p:spPr>
          <a:xfrm>
            <a:off x="6894576" y="173736"/>
            <a:ext cx="4352544" cy="2203704"/>
          </a:xfrm>
          <a:prstGeom prst="rect">
            <a:avLst/>
          </a:prstGeom>
          <a:noFill/>
          <a:ln/>
        </p:spPr>
        <p:txBody>
          <a:bodyPr wrap="square" rtlCol="0"/>
          <a:lstStyle>
            <a:lvl1pPr algn="ctr" indent="0" marL="0">
              <a:buNone/>
              <a:defRPr lang="en-US" sz="3200" b="1" dirty="0">
                <a:latin typeface="Biome (Headings)" pitchFamily="34" charset="0"/>
                <a:ea typeface="Biome (Headings)" pitchFamily="34" charset="-122"/>
                <a:cs typeface="Biome (Headings)" pitchFamily="34" charset="-120"/>
              </a:defRPr>
            </a:lvl1pPr>
          </a:lstStyle>
          <a:p>
            <a:pPr algn="ctr" indent="0" marL="0">
              <a:buNone/>
            </a:pPr>
            <a:r>
              <a:rPr lang="en-US" sz="3200" b="1" dirty="0">
                <a:solidFill>
                  <a:srgbClr val="000000"/>
                </a:solidFill>
                <a:latin typeface="Biome (Headings)" pitchFamily="34" charset="0"/>
                <a:ea typeface="Biome (Headings)" pitchFamily="34" charset="-122"/>
                <a:cs typeface="Biome (Headings)" pitchFamily="34" charset="-120"/>
              </a:rPr>
              <a:t>Title Placeholder</a:t>
            </a:r>
            <a:endParaRPr lang="en-US" sz="3200" dirty="0"/>
          </a:p>
        </p:txBody>
      </p:sp>
      <p:sp>
        <p:nvSpPr>
          <p:cNvPr id="4" name="Text 0"/>
          <p:cNvSpPr/>
          <p:nvPr>
            <p:ph idx="102" type="body" hasCustomPrompt="1"/>
          </p:nvPr>
        </p:nvSpPr>
        <p:spPr>
          <a:xfrm>
            <a:off x="6894576" y="3108960"/>
            <a:ext cx="4370832" cy="3026664"/>
          </a:xfrm>
          <a:prstGeom prst="rect">
            <a:avLst/>
          </a:prstGeom>
          <a:noFill/>
          <a:ln/>
        </p:spPr>
        <p:txBody>
          <a:bodyPr wrap="square" rtlCol="0"/>
          <a:lstStyle>
            <a:lvl1pPr algn="ctr" indent="0" marL="0">
              <a:buNone/>
              <a:defRPr lang="en-US" sz="2000" dirty="0">
                <a:latin typeface="Biome (Headings)" pitchFamily="34" charset="0"/>
                <a:ea typeface="Biome (Headings)" pitchFamily="34" charset="-122"/>
                <a:cs typeface="Biome (Headings)" pitchFamily="34" charset="-120"/>
              </a:defRPr>
            </a:lvl1pPr>
          </a:lstStyle>
          <a:p>
            <a:pPr algn="ctr" indent="0" marL="0">
              <a:buNone/>
            </a:pPr>
            <a:r>
              <a:rPr lang="en-US" sz="2000" dirty="0">
                <a:solidFill>
                  <a:srgbClr val="000000"/>
                </a:solidFill>
                <a:latin typeface="Biome (Headings)" pitchFamily="34" charset="0"/>
                <a:ea typeface="Biome (Headings)" pitchFamily="34" charset="-122"/>
                <a:cs typeface="Biome (Headings)" pitchFamily="34" charset="-120"/>
              </a:rPr>
              <a:t>Body Placeholder</a:t>
            </a:r>
            <a:endParaRPr lang="en-US" sz="2000" dirty="0"/>
          </a:p>
        </p:txBody>
      </p:sp>
      <p:sp>
        <p:nvSpPr>
          <p:cNvPr id="5" name="Text 0"/>
          <p:cNvSpPr/>
          <p:nvPr/>
        </p:nvSpPr>
        <p:spPr>
          <a:xfrm>
            <a:off x="9144000" y="3657600"/>
            <a:ext cx="3017520" cy="5943600"/>
          </a:xfrm>
          <a:prstGeom prst="rect">
            <a:avLst/>
          </a:prstGeom>
          <a:noFill/>
          <a:ln/>
        </p:spPr>
        <p:txBody>
          <a:bodyPr wrap="square" rtlCol="0" anchor="ctr"/>
          <a:lstStyle/>
          <a:p>
            <a:pPr algn="r" indent="0" marL="0">
              <a:buNone/>
            </a:pPr>
            <a:r>
              <a:rPr lang="en-US" sz="1400" b="1" dirty="0">
                <a:solidFill>
                  <a:srgbClr val="F41C76"/>
                </a:solidFill>
                <a:latin typeface="Biome (Headings)" pitchFamily="34" charset="0"/>
                <a:ea typeface="Biome (Headings)" pitchFamily="34" charset="-122"/>
                <a:cs typeface="Biome (Headings)" pitchFamily="34" charset="-120"/>
              </a:rPr>
              <a:t>Made with Ai Flavoured</a:t>
            </a:r>
            <a:endParaRPr lang="en-US" sz="1400" dirty="0"/>
          </a:p>
        </p:txBody>
      </p:sp>
      <p:sp>
        <p:nvSpPr>
          <p:cNvPr id="6" name="Text 1"/>
          <p:cNvSpPr/>
          <p:nvPr>
            <p:ph idx="104" type="body" hasCustomPrompt="1"/>
          </p:nvPr>
        </p:nvSpPr>
        <p:spPr>
          <a:xfrm>
            <a:off x="457200" y="6446520"/>
            <a:ext cx="640080" cy="365760"/>
          </a:xfrm>
          <a:prstGeom prst="rect">
            <a:avLst/>
          </a:prstGeom>
          <a:noFill/>
          <a:ln/>
        </p:spPr>
        <p:txBody>
          <a:bodyPr wrap="square" rtlCol="0"/>
          <a:lstStyle>
            <a:lvl1pPr algn="ctr" indent="0" marL="0">
              <a:buNone/>
              <a:defRPr lang="en-US" sz="1200" dirty="0">
                <a:latin typeface="Biome (Headings)" pitchFamily="34" charset="0"/>
                <a:ea typeface="Biome (Headings)" pitchFamily="34" charset="-122"/>
                <a:cs typeface="Biome (Headings)" pitchFamily="34" charset="-120"/>
              </a:defRPr>
            </a:lvl1pPr>
          </a:lstStyle>
          <a:p>
            <a:pPr algn="ctr" indent="0" marL="0">
              <a:buNone/>
            </a:pPr>
            <a:r>
              <a:rPr lang="en-US" sz="1200" dirty="0">
                <a:solidFill>
                  <a:srgbClr val="000000"/>
                </a:solidFill>
                <a:latin typeface="Biome (Headings)" pitchFamily="34" charset="0"/>
                <a:ea typeface="Biome (Headings)" pitchFamily="34" charset="-122"/>
                <a:cs typeface="Biome (Headings)" pitchFamily="34" charset="-120"/>
              </a:rPr>
              <a:t>SlideNumber Placeholder</a:t>
            </a:r>
            <a:endParaRPr lang="en-US" sz="12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Slide">
    <p:spTree>
      <p:nvGrpSpPr>
        <p:cNvPr id="1" name=""/>
        <p:cNvGrpSpPr/>
        <p:nvPr/>
      </p:nvGrpSpPr>
      <p:grpSpPr>
        <a:xfrm>
          <a:off x="0" y="0"/>
          <a:ext cx="0" cy="0"/>
          <a:chOff x="0" y="0"/>
          <a:chExt cx="0" cy="0"/>
        </a:xfrm>
      </p:grpSpPr>
      <p:sp>
        <p:nvSpPr>
          <p:cNvPr id="2" name="Text 0"/>
          <p:cNvSpPr/>
          <p:nvPr>
            <p:ph idx="100" type="title" hasCustomPrompt="1"/>
          </p:nvPr>
        </p:nvSpPr>
        <p:spPr>
          <a:xfrm>
            <a:off x="676656" y="786384"/>
            <a:ext cx="5047488" cy="5010912"/>
          </a:xfrm>
          <a:prstGeom prst="rect">
            <a:avLst/>
          </a:prstGeom>
          <a:noFill/>
          <a:ln/>
        </p:spPr>
        <p:txBody>
          <a:bodyPr wrap="square" rtlCol="0"/>
          <a:lstStyle>
            <a:lvl1pPr algn="ctr" indent="0" marL="0">
              <a:buNone/>
              <a:defRPr lang="en-US" sz="6000" b="1" dirty="0">
                <a:latin typeface="Biome (Headings)" pitchFamily="34" charset="0"/>
                <a:ea typeface="Biome (Headings)" pitchFamily="34" charset="-122"/>
                <a:cs typeface="Biome (Headings)" pitchFamily="34" charset="-120"/>
              </a:defRPr>
            </a:lvl1pPr>
          </a:lstStyle>
          <a:p>
            <a:pPr algn="ctr" indent="0" marL="0">
              <a:buNone/>
            </a:pPr>
            <a:r>
              <a:rPr lang="en-US" sz="6000" b="1" dirty="0">
                <a:solidFill>
                  <a:srgbClr val="000000"/>
                </a:solidFill>
                <a:latin typeface="Biome (Headings)" pitchFamily="34" charset="0"/>
                <a:ea typeface="Biome (Headings)" pitchFamily="34" charset="-122"/>
                <a:cs typeface="Biome (Headings)" pitchFamily="34" charset="-120"/>
              </a:rPr>
              <a:t>Title Placeholder</a:t>
            </a:r>
            <a:endParaRPr lang="en-US" sz="6000" dirty="0"/>
          </a:p>
        </p:txBody>
      </p:sp>
      <p:sp>
        <p:nvSpPr>
          <p:cNvPr id="3" name="Text 0"/>
          <p:cNvSpPr/>
          <p:nvPr>
            <p:ph idx="101" type="body" hasCustomPrompt="1"/>
          </p:nvPr>
        </p:nvSpPr>
        <p:spPr>
          <a:xfrm>
            <a:off x="6739128" y="786384"/>
            <a:ext cx="4919472" cy="5010912"/>
          </a:xfrm>
          <a:prstGeom prst="rect">
            <a:avLst/>
          </a:prstGeom>
          <a:noFill/>
          <a:ln/>
        </p:spPr>
        <p:txBody>
          <a:bodyPr wrap="square" rtlCol="0"/>
          <a:lstStyle>
            <a:lvl1pPr algn="ctr" indent="0" marL="0">
              <a:buNone/>
              <a:defRPr lang="en-US" sz="3200" dirty="0">
                <a:latin typeface="Biome (Headings)" pitchFamily="34" charset="0"/>
                <a:ea typeface="Biome (Headings)" pitchFamily="34" charset="-122"/>
                <a:cs typeface="Biome (Headings)" pitchFamily="34" charset="-120"/>
              </a:defRPr>
            </a:lvl1pPr>
          </a:lstStyle>
          <a:p>
            <a:pPr algn="ctr" indent="0" marL="0">
              <a:buNone/>
            </a:pPr>
            <a:r>
              <a:rPr lang="en-US" sz="3200" dirty="0">
                <a:solidFill>
                  <a:srgbClr val="000000"/>
                </a:solidFill>
                <a:latin typeface="Biome (Headings)" pitchFamily="34" charset="0"/>
                <a:ea typeface="Biome (Headings)" pitchFamily="34" charset="-122"/>
                <a:cs typeface="Biome (Headings)" pitchFamily="34" charset="-120"/>
              </a:rPr>
              <a:t>Subtitle Placeholder</a:t>
            </a:r>
            <a:endParaRPr lang="en-US" sz="3200" dirty="0"/>
          </a:p>
        </p:txBody>
      </p:sp>
      <p:sp>
        <p:nvSpPr>
          <p:cNvPr id="4" name="Text 0"/>
          <p:cNvSpPr/>
          <p:nvPr/>
        </p:nvSpPr>
        <p:spPr>
          <a:xfrm>
            <a:off x="9144000" y="3657600"/>
            <a:ext cx="3017520" cy="5943600"/>
          </a:xfrm>
          <a:prstGeom prst="rect">
            <a:avLst/>
          </a:prstGeom>
          <a:noFill/>
          <a:ln/>
        </p:spPr>
        <p:txBody>
          <a:bodyPr wrap="square" rtlCol="0" anchor="ctr"/>
          <a:lstStyle/>
          <a:p>
            <a:pPr algn="r" indent="0" marL="0">
              <a:buNone/>
            </a:pPr>
            <a:r>
              <a:rPr lang="en-US" sz="1400" b="1" dirty="0">
                <a:solidFill>
                  <a:srgbClr val="F41C76"/>
                </a:solidFill>
                <a:latin typeface="Biome (Headings)" pitchFamily="34" charset="0"/>
                <a:ea typeface="Biome (Headings)" pitchFamily="34" charset="-122"/>
                <a:cs typeface="Biome (Headings)" pitchFamily="34" charset="-120"/>
              </a:rPr>
              <a:t>Made with Ai Flavoured</a:t>
            </a:r>
            <a:endParaRPr lang="en-US" sz="1400" dirty="0"/>
          </a:p>
        </p:txBody>
      </p:sp>
      <p:sp>
        <p:nvSpPr>
          <p:cNvPr id="5" name="Text 1"/>
          <p:cNvSpPr/>
          <p:nvPr>
            <p:ph idx="103" type="body" hasCustomPrompt="1"/>
          </p:nvPr>
        </p:nvSpPr>
        <p:spPr>
          <a:xfrm>
            <a:off x="457200" y="6446520"/>
            <a:ext cx="640080" cy="365760"/>
          </a:xfrm>
          <a:prstGeom prst="rect">
            <a:avLst/>
          </a:prstGeom>
          <a:noFill/>
          <a:ln/>
        </p:spPr>
        <p:txBody>
          <a:bodyPr wrap="square" rtlCol="0"/>
          <a:lstStyle>
            <a:lvl1pPr algn="ctr" indent="0" marL="0">
              <a:buNone/>
              <a:defRPr lang="en-US" sz="1200" dirty="0">
                <a:latin typeface="Biome (Headings)" pitchFamily="34" charset="0"/>
                <a:ea typeface="Biome (Headings)" pitchFamily="34" charset="-122"/>
                <a:cs typeface="Biome (Headings)" pitchFamily="34" charset="-120"/>
              </a:defRPr>
            </a:lvl1pPr>
          </a:lstStyle>
          <a:p>
            <a:pPr algn="ctr" indent="0" marL="0">
              <a:buNone/>
            </a:pPr>
            <a:r>
              <a:rPr lang="en-US" sz="1200" dirty="0">
                <a:solidFill>
                  <a:srgbClr val="000000"/>
                </a:solidFill>
                <a:latin typeface="Biome (Headings)" pitchFamily="34" charset="0"/>
                <a:ea typeface="Biome (Headings)" pitchFamily="34" charset="-122"/>
                <a:cs typeface="Biome (Headings)" pitchFamily="34" charset="-120"/>
              </a:rPr>
              <a:t>SlideNumber Placeholder</a:t>
            </a:r>
            <a:endParaRPr lang="en-US" sz="1200"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AndContent">
    <p:spTree>
      <p:nvGrpSpPr>
        <p:cNvPr id="1" name=""/>
        <p:cNvGrpSpPr/>
        <p:nvPr/>
      </p:nvGrpSpPr>
      <p:grpSpPr>
        <a:xfrm>
          <a:off x="0" y="0"/>
          <a:ext cx="0" cy="0"/>
          <a:chOff x="0" y="0"/>
          <a:chExt cx="0" cy="0"/>
        </a:xfrm>
      </p:grpSpPr>
      <p:sp>
        <p:nvSpPr>
          <p:cNvPr id="2" name="Text 0"/>
          <p:cNvSpPr/>
          <p:nvPr>
            <p:ph idx="100" type="title" hasCustomPrompt="1"/>
          </p:nvPr>
        </p:nvSpPr>
        <p:spPr>
          <a:xfrm>
            <a:off x="3310128" y="109728"/>
            <a:ext cx="7424928" cy="1655064"/>
          </a:xfrm>
          <a:prstGeom prst="rect">
            <a:avLst/>
          </a:prstGeom>
          <a:noFill/>
          <a:ln/>
        </p:spPr>
        <p:txBody>
          <a:bodyPr wrap="square" rtlCol="0"/>
          <a:lstStyle>
            <a:lvl1pPr algn="l" indent="0" marL="0">
              <a:buNone/>
              <a:defRPr lang="en-US" sz="3200" b="1" dirty="0">
                <a:latin typeface="Biome (Headings)" pitchFamily="34" charset="0"/>
                <a:ea typeface="Biome (Headings)" pitchFamily="34" charset="-122"/>
                <a:cs typeface="Biome (Headings)" pitchFamily="34" charset="-120"/>
              </a:defRPr>
            </a:lvl1pPr>
          </a:lstStyle>
          <a:p>
            <a:pPr algn="l" indent="0" marL="0">
              <a:buNone/>
            </a:pPr>
            <a:r>
              <a:rPr lang="en-US" sz="3200" b="1" dirty="0">
                <a:solidFill>
                  <a:srgbClr val="000000"/>
                </a:solidFill>
                <a:latin typeface="Biome (Headings)" pitchFamily="34" charset="0"/>
                <a:ea typeface="Biome (Headings)" pitchFamily="34" charset="-122"/>
                <a:cs typeface="Biome (Headings)" pitchFamily="34" charset="-120"/>
              </a:rPr>
              <a:t>Title Placeholder</a:t>
            </a:r>
            <a:endParaRPr lang="en-US" sz="3200" dirty="0"/>
          </a:p>
        </p:txBody>
      </p:sp>
      <p:sp>
        <p:nvSpPr>
          <p:cNvPr id="3" name="Text 0"/>
          <p:cNvSpPr/>
          <p:nvPr>
            <p:ph idx="101" type="body" hasCustomPrompt="1"/>
          </p:nvPr>
        </p:nvSpPr>
        <p:spPr>
          <a:xfrm>
            <a:off x="3310128" y="2468880"/>
            <a:ext cx="7424928" cy="3675888"/>
          </a:xfrm>
          <a:prstGeom prst="rect">
            <a:avLst/>
          </a:prstGeom>
          <a:noFill/>
          <a:ln/>
        </p:spPr>
        <p:txBody>
          <a:bodyPr wrap="square" rtlCol="0"/>
          <a:lstStyle>
            <a:lvl1pPr algn="l" indent="0" marL="0">
              <a:buNone/>
              <a:defRPr lang="en-US" sz="1800" dirty="0">
                <a:latin typeface="Biome (Headings)" pitchFamily="34" charset="0"/>
                <a:ea typeface="Biome (Headings)" pitchFamily="34" charset="-122"/>
                <a:cs typeface="Biome (Headings)" pitchFamily="34" charset="-120"/>
              </a:defRPr>
            </a:lvl1pPr>
          </a:lstStyle>
          <a:p>
            <a:pPr algn="l" indent="0" marL="0">
              <a:buNone/>
            </a:pPr>
            <a:endParaRPr lang="en-US" sz="1800" dirty="0"/>
          </a:p>
        </p:txBody>
      </p:sp>
      <p:sp>
        <p:nvSpPr>
          <p:cNvPr id="4" name="Text 0"/>
          <p:cNvSpPr/>
          <p:nvPr>
            <p:ph idx="102" type="body" hasCustomPrompt="1"/>
          </p:nvPr>
        </p:nvSpPr>
        <p:spPr>
          <a:xfrm>
            <a:off x="3310128" y="2468880"/>
            <a:ext cx="3977640" cy="3675888"/>
          </a:xfrm>
          <a:prstGeom prst="rect">
            <a:avLst/>
          </a:prstGeom>
          <a:noFill/>
          <a:ln/>
        </p:spPr>
        <p:txBody>
          <a:bodyPr wrap="square" rtlCol="0"/>
          <a:lstStyle>
            <a:lvl1pPr algn="l" indent="0" marL="0">
              <a:buNone/>
              <a:defRPr lang="en-US" sz="1800" dirty="0">
                <a:latin typeface="Biome (Headings)" pitchFamily="34" charset="0"/>
                <a:ea typeface="Biome (Headings)" pitchFamily="34" charset="-122"/>
                <a:cs typeface="Biome (Headings)" pitchFamily="34" charset="-120"/>
              </a:defRPr>
            </a:lvl1pPr>
          </a:lstStyle>
          <a:p>
            <a:pPr algn="l" indent="0" marL="0">
              <a:buNone/>
            </a:pPr>
            <a:endParaRPr lang="en-US" sz="1800" dirty="0"/>
          </a:p>
        </p:txBody>
      </p:sp>
      <p:sp>
        <p:nvSpPr>
          <p:cNvPr id="5" name="Text 0"/>
          <p:cNvSpPr/>
          <p:nvPr>
            <p:ph idx="103" type="body" hasCustomPrompt="1"/>
          </p:nvPr>
        </p:nvSpPr>
        <p:spPr>
          <a:xfrm>
            <a:off x="7671816" y="2468880"/>
            <a:ext cx="4059936" cy="3675888"/>
          </a:xfrm>
          <a:prstGeom prst="rect">
            <a:avLst/>
          </a:prstGeom>
          <a:noFill/>
          <a:ln/>
        </p:spPr>
        <p:txBody>
          <a:bodyPr wrap="square" rtlCol="0"/>
          <a:lstStyle>
            <a:lvl1pPr algn="l" indent="0" marL="0">
              <a:buNone/>
              <a:defRPr lang="en-US" sz="1800" dirty="0">
                <a:latin typeface="Biome (Headings)" pitchFamily="34" charset="0"/>
                <a:ea typeface="Biome (Headings)" pitchFamily="34" charset="-122"/>
                <a:cs typeface="Biome (Headings)" pitchFamily="34" charset="-120"/>
              </a:defRPr>
            </a:lvl1pPr>
          </a:lstStyle>
          <a:p>
            <a:pPr algn="l" indent="0" marL="0">
              <a:buNone/>
            </a:pPr>
            <a:endParaRPr lang="en-US" sz="1800" dirty="0"/>
          </a:p>
        </p:txBody>
      </p:sp>
      <p:sp>
        <p:nvSpPr>
          <p:cNvPr id="6" name="Text 0"/>
          <p:cNvSpPr/>
          <p:nvPr/>
        </p:nvSpPr>
        <p:spPr>
          <a:xfrm>
            <a:off x="9144000" y="3657600"/>
            <a:ext cx="3017520" cy="5943600"/>
          </a:xfrm>
          <a:prstGeom prst="rect">
            <a:avLst/>
          </a:prstGeom>
          <a:noFill/>
          <a:ln/>
        </p:spPr>
        <p:txBody>
          <a:bodyPr wrap="square" rtlCol="0" anchor="ctr"/>
          <a:lstStyle/>
          <a:p>
            <a:pPr algn="r" indent="0" marL="0">
              <a:buNone/>
            </a:pPr>
            <a:r>
              <a:rPr lang="en-US" sz="1400" b="1" dirty="0">
                <a:solidFill>
                  <a:srgbClr val="F41C76"/>
                </a:solidFill>
                <a:latin typeface="Biome (Headings)" pitchFamily="34" charset="0"/>
                <a:ea typeface="Biome (Headings)" pitchFamily="34" charset="-122"/>
                <a:cs typeface="Biome (Headings)" pitchFamily="34" charset="-120"/>
              </a:rPr>
              <a:t>Made with Ai Flavoured</a:t>
            </a:r>
            <a:endParaRPr lang="en-US" sz="1400" dirty="0"/>
          </a:p>
        </p:txBody>
      </p:sp>
      <p:sp>
        <p:nvSpPr>
          <p:cNvPr id="7" name="Text 1"/>
          <p:cNvSpPr/>
          <p:nvPr>
            <p:ph idx="105" type="body" hasCustomPrompt="1"/>
          </p:nvPr>
        </p:nvSpPr>
        <p:spPr>
          <a:xfrm>
            <a:off x="457200" y="6446520"/>
            <a:ext cx="640080" cy="365760"/>
          </a:xfrm>
          <a:prstGeom prst="rect">
            <a:avLst/>
          </a:prstGeom>
          <a:noFill/>
          <a:ln/>
        </p:spPr>
        <p:txBody>
          <a:bodyPr wrap="square" rtlCol="0"/>
          <a:lstStyle>
            <a:lvl1pPr algn="ctr" indent="0" marL="0">
              <a:buNone/>
              <a:defRPr lang="en-US" sz="1200" dirty="0">
                <a:latin typeface="Biome (Headings)" pitchFamily="34" charset="0"/>
                <a:ea typeface="Biome (Headings)" pitchFamily="34" charset="-122"/>
                <a:cs typeface="Biome (Headings)" pitchFamily="34" charset="-120"/>
              </a:defRPr>
            </a:lvl1pPr>
          </a:lstStyle>
          <a:p>
            <a:pPr algn="ctr" indent="0" marL="0">
              <a:buNone/>
            </a:pPr>
            <a:r>
              <a:rPr lang="en-US" sz="1200" dirty="0">
                <a:solidFill>
                  <a:srgbClr val="000000"/>
                </a:solidFill>
                <a:latin typeface="Biome (Headings)" pitchFamily="34" charset="0"/>
                <a:ea typeface="Biome (Headings)" pitchFamily="34" charset="-122"/>
                <a:cs typeface="Biome (Headings)" pitchFamily="34" charset="-120"/>
              </a:rPr>
              <a:t>SlideNumber Placeholder</a:t>
            </a:r>
            <a:endParaRPr lang="en-US" sz="1200"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ectionHeader">
    <p:spTree>
      <p:nvGrpSpPr>
        <p:cNvPr id="1" name=""/>
        <p:cNvGrpSpPr/>
        <p:nvPr/>
      </p:nvGrpSpPr>
      <p:grpSpPr>
        <a:xfrm>
          <a:off x="0" y="0"/>
          <a:ext cx="0" cy="0"/>
          <a:chOff x="0" y="0"/>
          <a:chExt cx="0" cy="0"/>
        </a:xfrm>
      </p:grpSpPr>
      <p:sp>
        <p:nvSpPr>
          <p:cNvPr id="2" name="Text 0"/>
          <p:cNvSpPr/>
          <p:nvPr>
            <p:ph idx="100" type="title" hasCustomPrompt="1"/>
          </p:nvPr>
        </p:nvSpPr>
        <p:spPr>
          <a:xfrm>
            <a:off x="320040" y="3483864"/>
            <a:ext cx="11567160" cy="2386584"/>
          </a:xfrm>
          <a:prstGeom prst="rect">
            <a:avLst/>
          </a:prstGeom>
          <a:noFill/>
          <a:ln/>
        </p:spPr>
        <p:txBody>
          <a:bodyPr wrap="square" rtlCol="0"/>
          <a:lstStyle>
            <a:lvl1pPr algn="ctr" indent="0" marL="0">
              <a:buNone/>
              <a:defRPr lang="en-US" sz="6000" b="1" dirty="0">
                <a:latin typeface="Biome (Headings)" pitchFamily="34" charset="0"/>
                <a:ea typeface="Biome (Headings)" pitchFamily="34" charset="-122"/>
                <a:cs typeface="Biome (Headings)" pitchFamily="34" charset="-120"/>
              </a:defRPr>
            </a:lvl1pPr>
          </a:lstStyle>
          <a:p>
            <a:pPr algn="ctr" indent="0" marL="0">
              <a:buNone/>
            </a:pPr>
            <a:r>
              <a:rPr lang="en-US" sz="6000" b="1" dirty="0">
                <a:solidFill>
                  <a:srgbClr val="000000"/>
                </a:solidFill>
                <a:latin typeface="Biome (Headings)" pitchFamily="34" charset="0"/>
                <a:ea typeface="Biome (Headings)" pitchFamily="34" charset="-122"/>
                <a:cs typeface="Biome (Headings)" pitchFamily="34" charset="-120"/>
              </a:rPr>
              <a:t>Title Placeholder</a:t>
            </a:r>
            <a:endParaRPr lang="en-US" sz="6000" dirty="0"/>
          </a:p>
        </p:txBody>
      </p:sp>
      <p:sp>
        <p:nvSpPr>
          <p:cNvPr id="3" name="Text 0"/>
          <p:cNvSpPr/>
          <p:nvPr>
            <p:ph idx="101" type="body" hasCustomPrompt="1"/>
          </p:nvPr>
        </p:nvSpPr>
        <p:spPr>
          <a:xfrm>
            <a:off x="320040" y="576072"/>
            <a:ext cx="11274552" cy="2734056"/>
          </a:xfrm>
          <a:prstGeom prst="rect">
            <a:avLst/>
          </a:prstGeom>
          <a:noFill/>
          <a:ln/>
        </p:spPr>
        <p:txBody>
          <a:bodyPr wrap="square" rtlCol="0"/>
          <a:lstStyle>
            <a:lvl1pPr algn="ctr" indent="0" marL="0">
              <a:buNone/>
              <a:defRPr lang="en-US" sz="3200" dirty="0">
                <a:latin typeface="Biome (Headings)" pitchFamily="34" charset="0"/>
                <a:ea typeface="Biome (Headings)" pitchFamily="34" charset="-122"/>
                <a:cs typeface="Biome (Headings)" pitchFamily="34" charset="-120"/>
              </a:defRPr>
            </a:lvl1pPr>
          </a:lstStyle>
          <a:p>
            <a:pPr algn="ctr" indent="0" marL="0">
              <a:buNone/>
            </a:pPr>
            <a:r>
              <a:rPr lang="en-US" sz="3200" dirty="0">
                <a:solidFill>
                  <a:srgbClr val="000000"/>
                </a:solidFill>
                <a:latin typeface="Biome (Headings)" pitchFamily="34" charset="0"/>
                <a:ea typeface="Biome (Headings)" pitchFamily="34" charset="-122"/>
                <a:cs typeface="Biome (Headings)" pitchFamily="34" charset="-120"/>
              </a:rPr>
              <a:t>Subtitle Placeholder</a:t>
            </a:r>
            <a:endParaRPr lang="en-US" sz="3200" dirty="0"/>
          </a:p>
        </p:txBody>
      </p:sp>
      <p:sp>
        <p:nvSpPr>
          <p:cNvPr id="4" name="Text 0"/>
          <p:cNvSpPr/>
          <p:nvPr/>
        </p:nvSpPr>
        <p:spPr>
          <a:xfrm>
            <a:off x="9144000" y="3657600"/>
            <a:ext cx="3017520" cy="5943600"/>
          </a:xfrm>
          <a:prstGeom prst="rect">
            <a:avLst/>
          </a:prstGeom>
          <a:noFill/>
          <a:ln/>
        </p:spPr>
        <p:txBody>
          <a:bodyPr wrap="square" rtlCol="0" anchor="ctr"/>
          <a:lstStyle/>
          <a:p>
            <a:pPr algn="r" indent="0" marL="0">
              <a:buNone/>
            </a:pPr>
            <a:r>
              <a:rPr lang="en-US" sz="1400" b="1" dirty="0">
                <a:solidFill>
                  <a:srgbClr val="F41C76"/>
                </a:solidFill>
                <a:latin typeface="Biome (Headings)" pitchFamily="34" charset="0"/>
                <a:ea typeface="Biome (Headings)" pitchFamily="34" charset="-122"/>
                <a:cs typeface="Biome (Headings)" pitchFamily="34" charset="-120"/>
              </a:rPr>
              <a:t>Made with Ai Flavoured</a:t>
            </a:r>
            <a:endParaRPr lang="en-US" sz="1400" dirty="0"/>
          </a:p>
        </p:txBody>
      </p:sp>
      <p:sp>
        <p:nvSpPr>
          <p:cNvPr id="5" name="Text 1"/>
          <p:cNvSpPr/>
          <p:nvPr>
            <p:ph idx="103" type="body" hasCustomPrompt="1"/>
          </p:nvPr>
        </p:nvSpPr>
        <p:spPr>
          <a:xfrm>
            <a:off x="457200" y="6446520"/>
            <a:ext cx="640080" cy="365760"/>
          </a:xfrm>
          <a:prstGeom prst="rect">
            <a:avLst/>
          </a:prstGeom>
          <a:noFill/>
          <a:ln/>
        </p:spPr>
        <p:txBody>
          <a:bodyPr wrap="square" rtlCol="0"/>
          <a:lstStyle>
            <a:lvl1pPr algn="ctr" indent="0" marL="0">
              <a:buNone/>
              <a:defRPr lang="en-US" sz="1200" dirty="0">
                <a:latin typeface="Biome (Headings)" pitchFamily="34" charset="0"/>
                <a:ea typeface="Biome (Headings)" pitchFamily="34" charset="-122"/>
                <a:cs typeface="Biome (Headings)" pitchFamily="34" charset="-120"/>
              </a:defRPr>
            </a:lvl1pPr>
          </a:lstStyle>
          <a:p>
            <a:pPr algn="ctr" indent="0" marL="0">
              <a:buNone/>
            </a:pPr>
            <a:r>
              <a:rPr lang="en-US" sz="1200" dirty="0">
                <a:solidFill>
                  <a:srgbClr val="000000"/>
                </a:solidFill>
                <a:latin typeface="Biome (Headings)" pitchFamily="34" charset="0"/>
                <a:ea typeface="Biome (Headings)" pitchFamily="34" charset="-122"/>
                <a:cs typeface="Biome (Headings)" pitchFamily="34" charset="-120"/>
              </a:rPr>
              <a:t>SlideNumber Placeholder</a:t>
            </a:r>
            <a:endParaRPr lang="en-US" sz="1200" dirty="0"/>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Slide-1-image-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Slide-10-image-1.png"/><Relationship Id="rId2" Type="http://schemas.openxmlformats.org/officeDocument/2006/relationships/slideLayout" Target="../slideLayouts/slideLayout1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Slide-11-image-1.png"/><Relationship Id="rId2" Type="http://schemas.openxmlformats.org/officeDocument/2006/relationships/image" Target="../media/image-11-2.jpg"/><Relationship Id="rId3" Type="http://schemas.openxmlformats.org/officeDocument/2006/relationships/image" Target="../media/image-11-3.jpg"/><Relationship Id="rId4" Type="http://schemas.openxmlformats.org/officeDocument/2006/relationships/image" Target="../media/image-11-4.jpg"/><Relationship Id="rId5" Type="http://schemas.openxmlformats.org/officeDocument/2006/relationships/slideLayout" Target="../slideLayouts/slideLayout12.xml"/><Relationship Id="rId6"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Slide-12-image-1.png"/><Relationship Id="rId2" Type="http://schemas.openxmlformats.org/officeDocument/2006/relationships/slideLayout" Target="../slideLayouts/slideLayout13.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Slide-13-image-1.png"/><Relationship Id="rId2" Type="http://schemas.openxmlformats.org/officeDocument/2006/relationships/slideLayout" Target="../slideLayouts/slideLayout13.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Slide-14-image-1.png"/><Relationship Id="rId2" Type="http://schemas.openxmlformats.org/officeDocument/2006/relationships/slideLayout" Target="../slideLayouts/slideLayout13.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Slide-15-image-1.png"/><Relationship Id="rId2" Type="http://schemas.openxmlformats.org/officeDocument/2006/relationships/slideLayout" Target="../slideLayouts/slideLayout13.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Slide-16-image-1.png"/><Relationship Id="rId2" Type="http://schemas.openxmlformats.org/officeDocument/2006/relationships/slideLayout" Target="../slideLayouts/slideLayout4.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Slide-17-image-1.png"/><Relationship Id="rId2" Type="http://schemas.openxmlformats.org/officeDocument/2006/relationships/slideLayout" Target="../slideLayouts/slideLayout7.xml"/><Relationship Id="rId3"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image" Target="../media/Slide-2-image-1.png"/><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Slide-3-image-1.png"/><Relationship Id="rId2" Type="http://schemas.openxmlformats.org/officeDocument/2006/relationships/slideLayout" Target="../slideLayouts/slideLayout4.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Slide-4-image-1.png"/><Relationship Id="rId2" Type="http://schemas.openxmlformats.org/officeDocument/2006/relationships/slideLayout" Target="../slideLayouts/slideLayout5.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Slide-5-image-1.png"/><Relationship Id="rId2" Type="http://schemas.openxmlformats.org/officeDocument/2006/relationships/image" Target="../media/image-5-2.jpg"/><Relationship Id="rId3" Type="http://schemas.openxmlformats.org/officeDocument/2006/relationships/slideLayout" Target="../slideLayouts/slideLayout6.xml"/><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Slide-6-image-1.png"/><Relationship Id="rId2" Type="http://schemas.openxmlformats.org/officeDocument/2006/relationships/slideLayout" Target="../slideLayouts/slideLayout7.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Slide-7-image-1.png"/><Relationship Id="rId2" Type="http://schemas.openxmlformats.org/officeDocument/2006/relationships/slideLayout" Target="../slideLayouts/slideLayout4.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Slide-8-image-1.png"/><Relationship Id="rId2" Type="http://schemas.openxmlformats.org/officeDocument/2006/relationships/slideLayout" Target="../slideLayouts/slideLayout5.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Slide-9-image-1.png"/><Relationship Id="rId2" Type="http://schemas.openxmlformats.org/officeDocument/2006/relationships/slideLayout" Target="../slideLayouts/slideLayout10.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Text 0"/>
          <p:cNvSpPr/>
          <p:nvPr>
            <p:ph idx="100" type="title" hasCustomPrompt="1"/>
          </p:nvPr>
        </p:nvSpPr>
        <p:spPr>
          <a:xfrm>
            <a:off x="6099048" y="2770632"/>
            <a:ext cx="5678424" cy="3200400"/>
          </a:xfrm>
          <a:prstGeom prst="rect">
            <a:avLst/>
          </a:prstGeom>
          <a:noFill/>
          <a:ln/>
        </p:spPr>
        <p:txBody>
          <a:bodyPr wrap="square" rtlCol="0" anchor="b"/>
          <a:lstStyle/>
          <a:p>
            <a:pPr algn="l" indent="0" marL="0">
              <a:buNone/>
            </a:pPr>
            <a:r>
              <a:rPr lang="en-US" sz="4800" b="1" dirty="0">
                <a:solidFill>
                  <a:srgbClr val="1CDFF5"/>
                </a:solidFill>
                <a:latin typeface="Biome (Headings)" pitchFamily="34" charset="0"/>
                <a:ea typeface="Biome (Headings)" pitchFamily="34" charset="-122"/>
                <a:cs typeface="Biome (Headings)" pitchFamily="34" charset="-120"/>
              </a:rPr>
              <a:t>AI Flavoured</a:t>
            </a:r>
            <a:endParaRPr lang="en-US" sz="4800" dirty="0"/>
          </a:p>
        </p:txBody>
      </p:sp>
      <p:sp>
        <p:nvSpPr>
          <p:cNvPr id="3" name="Text 1"/>
          <p:cNvSpPr/>
          <p:nvPr>
            <p:ph idx="102" type="body" hasCustomPrompt="1"/>
          </p:nvPr>
        </p:nvSpPr>
        <p:spPr>
          <a:xfrm>
            <a:off x="457200" y="6446520"/>
            <a:ext cx="640080" cy="365760"/>
          </a:xfrm>
          <a:prstGeom prst="rect">
            <a:avLst/>
          </a:prstGeom>
          <a:noFill/>
          <a:ln/>
        </p:spPr>
        <p:txBody>
          <a:bodyPr wrap="square" rtlCol="0" anchor="ctr"/>
          <a:lstStyle/>
          <a:p>
            <a:pPr algn="ctr" indent="0" marL="0">
              <a:buNone/>
            </a:pPr>
            <a:r>
              <a:rPr lang="en-US" sz="1200" dirty="0">
                <a:solidFill>
                  <a:srgbClr val="1CDFF5"/>
                </a:solidFill>
                <a:latin typeface="Biome (Headings)" pitchFamily="34" charset="0"/>
                <a:ea typeface="Biome (Headings)" pitchFamily="34" charset="-122"/>
                <a:cs typeface="Biome (Headings)" pitchFamily="34" charset="-120"/>
              </a:rPr>
              <a:t>1</a:t>
            </a:r>
            <a:endParaRPr lang="en-US" sz="12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Text 0"/>
          <p:cNvSpPr/>
          <p:nvPr>
            <p:ph idx="100" type="title" hasCustomPrompt="1"/>
          </p:nvPr>
        </p:nvSpPr>
        <p:spPr>
          <a:xfrm>
            <a:off x="914400" y="438912"/>
            <a:ext cx="10360152" cy="1097280"/>
          </a:xfrm>
          <a:prstGeom prst="rect">
            <a:avLst/>
          </a:prstGeom>
          <a:noFill/>
          <a:ln/>
        </p:spPr>
        <p:txBody>
          <a:bodyPr wrap="square" rtlCol="0" anchor="ctr"/>
          <a:lstStyle/>
          <a:p>
            <a:pPr algn="ctr" indent="0" marL="0">
              <a:buNone/>
            </a:pPr>
            <a:r>
              <a:rPr lang="en-US" sz="3200" b="1" dirty="0">
                <a:solidFill>
                  <a:srgbClr val="1CDFF5"/>
                </a:solidFill>
                <a:latin typeface="Biome (Headings)" pitchFamily="34" charset="0"/>
                <a:ea typeface="Biome (Headings)" pitchFamily="34" charset="-122"/>
                <a:cs typeface="Biome (Headings)" pitchFamily="34" charset="-120"/>
              </a:rPr>
              <a:t>Core Functionalities</a:t>
            </a:r>
            <a:endParaRPr lang="en-US" sz="3200" dirty="0"/>
          </a:p>
        </p:txBody>
      </p:sp>
      <p:sp>
        <p:nvSpPr>
          <p:cNvPr id="3" name="Text 0"/>
          <p:cNvSpPr/>
          <p:nvPr>
            <p:ph idx="101" type="body" hasCustomPrompt="1"/>
          </p:nvPr>
        </p:nvSpPr>
        <p:spPr>
          <a:xfrm>
            <a:off x="658368" y="1581912"/>
            <a:ext cx="5029200" cy="914400"/>
          </a:xfrm>
          <a:prstGeom prst="rect">
            <a:avLst/>
          </a:prstGeom>
          <a:noFill/>
          <a:ln/>
        </p:spPr>
        <p:txBody>
          <a:bodyPr wrap="square" rtlCol="0" anchor="ctr"/>
          <a:lstStyle/>
          <a:p>
            <a:pPr algn="ctr" indent="0" marL="0">
              <a:buNone/>
            </a:pPr>
            <a:r>
              <a:rPr lang="en-US" sz="2400" b="1" dirty="0">
                <a:solidFill>
                  <a:srgbClr val="1CDFF5"/>
                </a:solidFill>
                <a:latin typeface="Biome (Headings)" pitchFamily="34" charset="0"/>
                <a:ea typeface="Biome (Headings)" pitchFamily="34" charset="-122"/>
                <a:cs typeface="Biome (Headings)" pitchFamily="34" charset="-120"/>
              </a:rPr>
              <a:t>Core Functionalities</a:t>
            </a:r>
            <a:endParaRPr lang="en-US" sz="2400" dirty="0"/>
          </a:p>
        </p:txBody>
      </p:sp>
      <p:sp>
        <p:nvSpPr>
          <p:cNvPr id="4" name="Text 0"/>
          <p:cNvSpPr/>
          <p:nvPr>
            <p:ph idx="102" type="body" hasCustomPrompt="1"/>
          </p:nvPr>
        </p:nvSpPr>
        <p:spPr>
          <a:xfrm>
            <a:off x="6583680" y="1581912"/>
            <a:ext cx="5029200" cy="914400"/>
          </a:xfrm>
          <a:prstGeom prst="rect">
            <a:avLst/>
          </a:prstGeom>
          <a:noFill/>
          <a:ln/>
        </p:spPr>
        <p:txBody>
          <a:bodyPr wrap="square" rtlCol="0" anchor="ctr"/>
          <a:lstStyle/>
          <a:p>
            <a:pPr algn="ctr" indent="0" marL="0">
              <a:buNone/>
            </a:pPr>
            <a:r>
              <a:rPr lang="en-US" sz="2400" b="1" dirty="0">
                <a:solidFill>
                  <a:srgbClr val="1CDFF5"/>
                </a:solidFill>
                <a:latin typeface="Biome (Headings)" pitchFamily="34" charset="0"/>
                <a:ea typeface="Biome (Headings)" pitchFamily="34" charset="-122"/>
                <a:cs typeface="Biome (Headings)" pitchFamily="34" charset="-120"/>
              </a:rPr>
              <a:t>Benefits</a:t>
            </a:r>
            <a:endParaRPr lang="en-US" sz="2400" dirty="0"/>
          </a:p>
        </p:txBody>
      </p:sp>
      <p:sp>
        <p:nvSpPr>
          <p:cNvPr id="5" name="Shape 3"/>
          <p:cNvSpPr/>
          <p:nvPr/>
        </p:nvSpPr>
        <p:spPr>
          <a:xfrm>
            <a:off x="4764024" y="1581912"/>
            <a:ext cx="2660904" cy="0"/>
          </a:xfrm>
          <a:prstGeom prst="line">
            <a:avLst/>
          </a:prstGeom>
          <a:solidFill>
            <a:srgbClr val="1CDFF5"/>
          </a:solidFill>
          <a:ln w="12700">
            <a:solidFill>
              <a:srgbClr val="1CDFF5"/>
            </a:solidFill>
            <a:prstDash val="solid"/>
          </a:ln>
        </p:spPr>
      </p:sp>
      <p:sp>
        <p:nvSpPr>
          <p:cNvPr id="6" name="Shape 4"/>
          <p:cNvSpPr/>
          <p:nvPr/>
        </p:nvSpPr>
        <p:spPr>
          <a:xfrm>
            <a:off x="6099048" y="2496312"/>
            <a:ext cx="0" cy="3648456"/>
          </a:xfrm>
          <a:prstGeom prst="line">
            <a:avLst/>
          </a:prstGeom>
          <a:solidFill>
            <a:srgbClr val="1CDFF5"/>
          </a:solidFill>
          <a:ln w="12700">
            <a:solidFill>
              <a:srgbClr val="1CDFF5"/>
            </a:solidFill>
            <a:prstDash val="solid"/>
          </a:ln>
        </p:spPr>
      </p:sp>
      <p:sp>
        <p:nvSpPr>
          <p:cNvPr id="7" name="Text 0"/>
          <p:cNvSpPr/>
          <p:nvPr>
            <p:ph idx="103" type="body" hasCustomPrompt="1"/>
          </p:nvPr>
        </p:nvSpPr>
        <p:spPr>
          <a:xfrm>
            <a:off x="731520" y="2633472"/>
            <a:ext cx="5358384" cy="3310128"/>
          </a:xfrm>
          <a:prstGeom prst="rect">
            <a:avLst/>
          </a:prstGeom>
          <a:noFill/>
          <a:ln/>
        </p:spPr>
        <p:txBody>
          <a:bodyPr wrap="square" rtlCol="0" anchor="t"/>
          <a:lstStyle/>
          <a:p>
            <a:pPr algn="l" indent="0" marL="0">
              <a:buNone/>
            </a:pPr>
            <a:r>
              <a:rPr lang="en-US" sz="1800" dirty="0">
                <a:solidFill>
                  <a:srgbClr val="1CDFF5"/>
                </a:solidFill>
                <a:latin typeface="Biome (Headings)" pitchFamily="34" charset="0"/>
                <a:ea typeface="Biome (Headings)" pitchFamily="34" charset="-122"/>
                <a:cs typeface="Biome (Headings)" pitchFamily="34" charset="-120"/>
              </a:rPr>
              <a:t>1. Intelligent Summarization</a:t>
            </a:r>
            <a:endParaRPr lang="en-US" sz="1800" dirty="0"/>
          </a:p>
          <a:p>
            <a:pPr algn="l" indent="0" marL="0">
              <a:buNone/>
            </a:pPr>
            <a:r>
              <a:rPr lang="en-US" sz="1800" dirty="0">
                <a:solidFill>
                  <a:srgbClr val="1CDFF5"/>
                </a:solidFill>
                <a:latin typeface="Biome (Headings)" pitchFamily="34" charset="0"/>
                <a:ea typeface="Biome (Headings)" pitchFamily="34" charset="-122"/>
                <a:cs typeface="Biome (Headings)" pitchFamily="34" charset="-120"/>
              </a:rPr>
              <a:t>2. Interactive Engagement</a:t>
            </a:r>
            <a:endParaRPr lang="en-US" sz="1800" dirty="0"/>
          </a:p>
          <a:p>
            <a:pPr algn="l" indent="0" marL="0">
              <a:buNone/>
            </a:pPr>
            <a:r>
              <a:rPr lang="en-US" sz="1800" dirty="0">
                <a:solidFill>
                  <a:srgbClr val="1CDFF5"/>
                </a:solidFill>
                <a:latin typeface="Biome (Headings)" pitchFamily="34" charset="0"/>
                <a:ea typeface="Biome (Headings)" pitchFamily="34" charset="-122"/>
                <a:cs typeface="Biome (Headings)" pitchFamily="34" charset="-120"/>
              </a:rPr>
              <a:t>3. Multilingual Support</a:t>
            </a:r>
            <a:endParaRPr lang="en-US" sz="1800" dirty="0"/>
          </a:p>
          <a:p>
            <a:pPr algn="l" indent="0" marL="0">
              <a:buNone/>
            </a:pPr>
            <a:r>
              <a:rPr lang="en-US" sz="1800" dirty="0">
                <a:solidFill>
                  <a:srgbClr val="1CDFF5"/>
                </a:solidFill>
                <a:latin typeface="Biome (Headings)" pitchFamily="34" charset="0"/>
                <a:ea typeface="Biome (Headings)" pitchFamily="34" charset="-122"/>
                <a:cs typeface="Biome (Headings)" pitchFamily="34" charset="-120"/>
              </a:rPr>
              <a:t>4. Personalized Learning Experiences</a:t>
            </a:r>
            <a:endParaRPr lang="en-US" sz="1800" dirty="0"/>
          </a:p>
        </p:txBody>
      </p:sp>
      <p:sp>
        <p:nvSpPr>
          <p:cNvPr id="8" name="Text 0"/>
          <p:cNvSpPr/>
          <p:nvPr>
            <p:ph idx="104" type="body" hasCustomPrompt="1"/>
          </p:nvPr>
        </p:nvSpPr>
        <p:spPr>
          <a:xfrm>
            <a:off x="6245352" y="2624328"/>
            <a:ext cx="5358384" cy="3310128"/>
          </a:xfrm>
          <a:prstGeom prst="rect">
            <a:avLst/>
          </a:prstGeom>
          <a:noFill/>
          <a:ln/>
        </p:spPr>
        <p:txBody>
          <a:bodyPr wrap="square" rtlCol="0" anchor="t"/>
          <a:lstStyle/>
          <a:p>
            <a:pPr algn="l" indent="0" marL="0">
              <a:buNone/>
            </a:pPr>
            <a:r>
              <a:rPr lang="en-US" sz="1800" dirty="0">
                <a:solidFill>
                  <a:srgbClr val="1CDFF5"/>
                </a:solidFill>
                <a:latin typeface="Biome (Headings)" pitchFamily="34" charset="0"/>
                <a:ea typeface="Biome (Headings)" pitchFamily="34" charset="-122"/>
                <a:cs typeface="Biome (Headings)" pitchFamily="34" charset="-120"/>
              </a:rPr>
              <a:t>1. Streamlines information retrieval</a:t>
            </a:r>
            <a:endParaRPr lang="en-US" sz="1800" dirty="0"/>
          </a:p>
          <a:p>
            <a:pPr algn="l" indent="0" marL="0">
              <a:buNone/>
            </a:pPr>
            <a:r>
              <a:rPr lang="en-US" sz="1800" dirty="0">
                <a:solidFill>
                  <a:srgbClr val="1CDFF5"/>
                </a:solidFill>
                <a:latin typeface="Biome (Headings)" pitchFamily="34" charset="0"/>
                <a:ea typeface="Biome (Headings)" pitchFamily="34" charset="-122"/>
                <a:cs typeface="Biome (Headings)" pitchFamily="34" charset="-120"/>
              </a:rPr>
              <a:t>2. Improves knowledge acquisition</a:t>
            </a:r>
            <a:endParaRPr lang="en-US" sz="1800" dirty="0"/>
          </a:p>
          <a:p>
            <a:pPr algn="l" indent="0" marL="0">
              <a:buNone/>
            </a:pPr>
            <a:r>
              <a:rPr lang="en-US" sz="1800" dirty="0">
                <a:solidFill>
                  <a:srgbClr val="1CDFF5"/>
                </a:solidFill>
                <a:latin typeface="Biome (Headings)" pitchFamily="34" charset="0"/>
                <a:ea typeface="Biome (Headings)" pitchFamily="34" charset="-122"/>
                <a:cs typeface="Biome (Headings)" pitchFamily="34" charset="-120"/>
              </a:rPr>
              <a:t>3. Fosters collaboration</a:t>
            </a:r>
            <a:endParaRPr lang="en-US" sz="1800" dirty="0"/>
          </a:p>
          <a:p>
            <a:pPr algn="l" indent="0" marL="0">
              <a:buNone/>
            </a:pPr>
            <a:r>
              <a:rPr lang="en-US" sz="1800" dirty="0">
                <a:solidFill>
                  <a:srgbClr val="1CDFF5"/>
                </a:solidFill>
                <a:latin typeface="Biome (Headings)" pitchFamily="34" charset="0"/>
                <a:ea typeface="Biome (Headings)" pitchFamily="34" charset="-122"/>
                <a:cs typeface="Biome (Headings)" pitchFamily="34" charset="-120"/>
              </a:rPr>
              <a:t>4. Enhances learning environments</a:t>
            </a:r>
            <a:endParaRPr lang="en-US" sz="1800" dirty="0"/>
          </a:p>
        </p:txBody>
      </p:sp>
      <p:sp>
        <p:nvSpPr>
          <p:cNvPr id="9" name="Text 1"/>
          <p:cNvSpPr/>
          <p:nvPr>
            <p:ph idx="106" type="body" hasCustomPrompt="1"/>
          </p:nvPr>
        </p:nvSpPr>
        <p:spPr>
          <a:xfrm>
            <a:off x="457200" y="6446520"/>
            <a:ext cx="640080" cy="365760"/>
          </a:xfrm>
          <a:prstGeom prst="rect">
            <a:avLst/>
          </a:prstGeom>
          <a:noFill/>
          <a:ln/>
        </p:spPr>
        <p:txBody>
          <a:bodyPr wrap="square" rtlCol="0" anchor="ctr"/>
          <a:lstStyle/>
          <a:p>
            <a:pPr algn="ctr" indent="0" marL="0">
              <a:buNone/>
            </a:pPr>
            <a:r>
              <a:rPr lang="en-US" sz="1200" dirty="0">
                <a:solidFill>
                  <a:srgbClr val="1CDFF5"/>
                </a:solidFill>
                <a:latin typeface="Biome (Headings)" pitchFamily="34" charset="0"/>
                <a:ea typeface="Biome (Headings)" pitchFamily="34" charset="-122"/>
                <a:cs typeface="Biome (Headings)" pitchFamily="34" charset="-120"/>
              </a:rPr>
              <a:t>10</a:t>
            </a:r>
            <a:endParaRPr lang="en-US" sz="12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Text 0"/>
          <p:cNvSpPr/>
          <p:nvPr>
            <p:ph idx="100" type="title" hasCustomPrompt="1"/>
          </p:nvPr>
        </p:nvSpPr>
        <p:spPr>
          <a:xfrm>
            <a:off x="914400" y="356616"/>
            <a:ext cx="10360152" cy="1078992"/>
          </a:xfrm>
          <a:prstGeom prst="rect">
            <a:avLst/>
          </a:prstGeom>
          <a:noFill/>
          <a:ln/>
        </p:spPr>
        <p:txBody>
          <a:bodyPr wrap="square" rtlCol="0" anchor="ctr"/>
          <a:lstStyle/>
          <a:p>
            <a:pPr algn="ctr" indent="0" marL="0">
              <a:buNone/>
            </a:pPr>
            <a:r>
              <a:rPr lang="en-US" sz="3600" b="1" dirty="0">
                <a:solidFill>
                  <a:srgbClr val="1CDFF5"/>
                </a:solidFill>
                <a:latin typeface="Biome (Headings)" pitchFamily="34" charset="0"/>
                <a:ea typeface="Biome (Headings)" pitchFamily="34" charset="-122"/>
                <a:cs typeface="Biome (Headings)" pitchFamily="34" charset="-120"/>
              </a:rPr>
              <a:t>This is my First ai team</a:t>
            </a:r>
            <a:endParaRPr lang="en-US" sz="3600" dirty="0"/>
          </a:p>
        </p:txBody>
      </p:sp>
      <p:sp>
        <p:nvSpPr>
          <p:cNvPr id="3" name="Text 0"/>
          <p:cNvSpPr/>
          <p:nvPr>
            <p:ph idx="101" type="body" hasCustomPrompt="1"/>
          </p:nvPr>
        </p:nvSpPr>
        <p:spPr>
          <a:xfrm>
            <a:off x="548640" y="5394960"/>
            <a:ext cx="2916936" cy="914400"/>
          </a:xfrm>
          <a:prstGeom prst="rect">
            <a:avLst/>
          </a:prstGeom>
          <a:noFill/>
          <a:ln/>
        </p:spPr>
        <p:txBody>
          <a:bodyPr wrap="square" rtlCol="0" anchor="ctr"/>
          <a:lstStyle/>
          <a:p>
            <a:pPr algn="ctr" indent="0" marL="0">
              <a:buNone/>
            </a:pPr>
            <a:r>
              <a:rPr lang="en-US" sz="2000" dirty="0">
                <a:solidFill>
                  <a:srgbClr val="1CDFF5"/>
                </a:solidFill>
                <a:latin typeface="Biome (Headings)" pitchFamily="34" charset="0"/>
                <a:ea typeface="Biome (Headings)" pitchFamily="34" charset="-122"/>
                <a:cs typeface="Biome (Headings)" pitchFamily="34" charset="-120"/>
              </a:rPr>
              <a:t>Sourav Sharma</a:t>
            </a:r>
            <a:endParaRPr lang="en-US" sz="2000" dirty="0"/>
          </a:p>
        </p:txBody>
      </p:sp>
      <p:sp>
        <p:nvSpPr>
          <p:cNvPr id="4" name="Text 0"/>
          <p:cNvSpPr/>
          <p:nvPr>
            <p:ph idx="103" type="body" hasCustomPrompt="1"/>
          </p:nvPr>
        </p:nvSpPr>
        <p:spPr>
          <a:xfrm>
            <a:off x="4590288" y="4636008"/>
            <a:ext cx="2916936" cy="914400"/>
          </a:xfrm>
          <a:prstGeom prst="rect">
            <a:avLst/>
          </a:prstGeom>
          <a:noFill/>
          <a:ln/>
        </p:spPr>
        <p:txBody>
          <a:bodyPr wrap="square" rtlCol="0" anchor="ctr"/>
          <a:lstStyle/>
          <a:p>
            <a:pPr algn="ctr" indent="0" marL="0">
              <a:buNone/>
            </a:pPr>
            <a:r>
              <a:rPr lang="en-US" sz="2000" dirty="0">
                <a:solidFill>
                  <a:srgbClr val="1CDFF5"/>
                </a:solidFill>
                <a:latin typeface="Biome (Headings)" pitchFamily="34" charset="0"/>
                <a:ea typeface="Biome (Headings)" pitchFamily="34" charset="-122"/>
                <a:cs typeface="Biome (Headings)" pitchFamily="34" charset="-120"/>
              </a:rPr>
              <a:t>Sourav Sharma</a:t>
            </a:r>
            <a:endParaRPr lang="en-US" sz="2000" dirty="0"/>
          </a:p>
        </p:txBody>
      </p:sp>
      <p:sp>
        <p:nvSpPr>
          <p:cNvPr id="5" name="Text 0"/>
          <p:cNvSpPr/>
          <p:nvPr>
            <p:ph idx="105" type="body" hasCustomPrompt="1"/>
          </p:nvPr>
        </p:nvSpPr>
        <p:spPr>
          <a:xfrm>
            <a:off x="8631936" y="5458968"/>
            <a:ext cx="2916936" cy="914400"/>
          </a:xfrm>
          <a:prstGeom prst="rect">
            <a:avLst/>
          </a:prstGeom>
          <a:noFill/>
          <a:ln/>
        </p:spPr>
        <p:txBody>
          <a:bodyPr wrap="square" rtlCol="0" anchor="ctr"/>
          <a:lstStyle/>
          <a:p>
            <a:pPr algn="ctr" indent="0" marL="0">
              <a:buNone/>
            </a:pPr>
            <a:r>
              <a:rPr lang="en-US" sz="2000" dirty="0">
                <a:solidFill>
                  <a:srgbClr val="1CDFF5"/>
                </a:solidFill>
                <a:latin typeface="Biome (Headings)" pitchFamily="34" charset="0"/>
                <a:ea typeface="Biome (Headings)" pitchFamily="34" charset="-122"/>
                <a:cs typeface="Biome (Headings)" pitchFamily="34" charset="-120"/>
              </a:rPr>
              <a:t>Sourav Sharma</a:t>
            </a:r>
            <a:endParaRPr lang="en-US" sz="2000" dirty="0"/>
          </a:p>
        </p:txBody>
      </p:sp>
      <p:sp>
        <p:nvSpPr>
          <p:cNvPr id="6" name="Shape 4"/>
          <p:cNvSpPr/>
          <p:nvPr/>
        </p:nvSpPr>
        <p:spPr>
          <a:xfrm>
            <a:off x="548640" y="2386584"/>
            <a:ext cx="2916936" cy="2916936"/>
          </a:xfrm>
          <a:prstGeom prst="rect">
            <a:avLst/>
          </a:prstGeom>
          <a:solidFill>
            <a:srgbClr val="1E1C1D"/>
          </a:solidFill>
          <a:ln/>
          <a:effectLst>
            <a:outerShdw sx="100000" sy="100000" kx="0" ky="0" algn="bl" rotWithShape="0" blurRad="228600" dist="25400" dir="2700000">
              <a:srgbClr val="1e1c1d">
                <a:alpha val="50000"/>
              </a:srgbClr>
            </a:outerShdw>
          </a:effectLst>
        </p:spPr>
      </p:sp>
      <p:sp>
        <p:nvSpPr>
          <p:cNvPr id="7" name="Shape 5"/>
          <p:cNvSpPr/>
          <p:nvPr/>
        </p:nvSpPr>
        <p:spPr>
          <a:xfrm>
            <a:off x="4636008" y="1517904"/>
            <a:ext cx="2916936" cy="2916936"/>
          </a:xfrm>
          <a:prstGeom prst="rect">
            <a:avLst/>
          </a:prstGeom>
          <a:solidFill>
            <a:srgbClr val="1E1C1D"/>
          </a:solidFill>
          <a:ln/>
          <a:effectLst>
            <a:outerShdw sx="100000" sy="100000" kx="0" ky="0" algn="bl" rotWithShape="0" blurRad="228600" dist="25400" dir="2700000">
              <a:srgbClr val="1e1c1d">
                <a:alpha val="50000"/>
              </a:srgbClr>
            </a:outerShdw>
          </a:effectLst>
        </p:spPr>
      </p:sp>
      <p:sp>
        <p:nvSpPr>
          <p:cNvPr id="8" name="Shape 6"/>
          <p:cNvSpPr/>
          <p:nvPr/>
        </p:nvSpPr>
        <p:spPr>
          <a:xfrm>
            <a:off x="8631936" y="2414016"/>
            <a:ext cx="2916936" cy="2916936"/>
          </a:xfrm>
          <a:prstGeom prst="rect">
            <a:avLst/>
          </a:prstGeom>
          <a:solidFill>
            <a:srgbClr val="1E1C1D"/>
          </a:solidFill>
          <a:ln/>
          <a:effectLst>
            <a:outerShdw sx="100000" sy="100000" kx="0" ky="0" algn="bl" rotWithShape="0" blurRad="228600" dist="25400" dir="2700000">
              <a:srgbClr val="1e1c1d">
                <a:alpha val="50000"/>
              </a:srgbClr>
            </a:outerShdw>
          </a:effectLst>
        </p:spPr>
      </p:sp>
      <p:pic>
        <p:nvPicPr>
          <p:cNvPr id="9" name="Image 0" descr="preencoded.png">    </p:cNvPr>
          <p:cNvPicPr>
            <a:picLocks noChangeAspect="1"/>
          </p:cNvPicPr>
          <p:nvPr>
            <p:ph idx="102" hasCustomPrompt="1"/>
          </p:nvPr>
        </p:nvPicPr>
        <p:blipFill>
          <a:blip r:embed="rId2"/>
          <a:stretch>
            <a:fillRect/>
          </a:stretch>
        </p:blipFill>
        <p:spPr>
          <a:xfrm>
            <a:off x="548640" y="2386584"/>
            <a:ext cx="3319272" cy="3319272"/>
          </a:xfrm>
          <a:prstGeom prst="rect">
            <a:avLst/>
          </a:prstGeom>
        </p:spPr>
      </p:pic>
      <p:pic>
        <p:nvPicPr>
          <p:cNvPr id="10" name="Image 1" descr="preencoded.png">    </p:cNvPr>
          <p:cNvPicPr>
            <a:picLocks noChangeAspect="1"/>
          </p:cNvPicPr>
          <p:nvPr>
            <p:ph idx="104" hasCustomPrompt="1"/>
          </p:nvPr>
        </p:nvPicPr>
        <p:blipFill>
          <a:blip r:embed="rId3"/>
          <a:stretch>
            <a:fillRect/>
          </a:stretch>
        </p:blipFill>
        <p:spPr>
          <a:xfrm>
            <a:off x="4636008" y="1517904"/>
            <a:ext cx="3319272" cy="3319272"/>
          </a:xfrm>
          <a:prstGeom prst="rect">
            <a:avLst/>
          </a:prstGeom>
        </p:spPr>
      </p:pic>
      <p:pic>
        <p:nvPicPr>
          <p:cNvPr id="11" name="Image 2" descr="preencoded.png">    </p:cNvPr>
          <p:cNvPicPr>
            <a:picLocks noChangeAspect="1"/>
          </p:cNvPicPr>
          <p:nvPr>
            <p:ph idx="106" hasCustomPrompt="1"/>
          </p:nvPr>
        </p:nvPicPr>
        <p:blipFill>
          <a:blip r:embed="rId4"/>
          <a:stretch>
            <a:fillRect/>
          </a:stretch>
        </p:blipFill>
        <p:spPr>
          <a:xfrm>
            <a:off x="8631936" y="2414016"/>
            <a:ext cx="3319272" cy="3291840"/>
          </a:xfrm>
          <a:prstGeom prst="rect">
            <a:avLst/>
          </a:prstGeom>
        </p:spPr>
      </p:pic>
      <p:sp>
        <p:nvSpPr>
          <p:cNvPr id="12" name="Text 1"/>
          <p:cNvSpPr/>
          <p:nvPr>
            <p:ph idx="108" type="body" hasCustomPrompt="1"/>
          </p:nvPr>
        </p:nvSpPr>
        <p:spPr>
          <a:xfrm>
            <a:off x="457200" y="6446520"/>
            <a:ext cx="640080" cy="365760"/>
          </a:xfrm>
          <a:prstGeom prst="rect">
            <a:avLst/>
          </a:prstGeom>
          <a:noFill/>
          <a:ln/>
        </p:spPr>
        <p:txBody>
          <a:bodyPr wrap="square" rtlCol="0" anchor="ctr"/>
          <a:lstStyle/>
          <a:p>
            <a:pPr algn="ctr" indent="0" marL="0">
              <a:buNone/>
            </a:pPr>
            <a:r>
              <a:rPr lang="en-US" sz="1200" dirty="0">
                <a:solidFill>
                  <a:srgbClr val="1CDFF5"/>
                </a:solidFill>
                <a:latin typeface="Biome (Headings)" pitchFamily="34" charset="0"/>
                <a:ea typeface="Biome (Headings)" pitchFamily="34" charset="-122"/>
                <a:cs typeface="Biome (Headings)" pitchFamily="34" charset="-120"/>
              </a:rPr>
              <a:t>11</a:t>
            </a:r>
            <a:endParaRPr lang="en-US" sz="12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Text 0"/>
          <p:cNvSpPr/>
          <p:nvPr>
            <p:ph idx="100" type="title" hasCustomPrompt="1"/>
          </p:nvPr>
        </p:nvSpPr>
        <p:spPr>
          <a:xfrm>
            <a:off x="740664" y="429768"/>
            <a:ext cx="10497312" cy="1325880"/>
          </a:xfrm>
          <a:prstGeom prst="rect">
            <a:avLst/>
          </a:prstGeom>
          <a:noFill/>
          <a:ln/>
        </p:spPr>
        <p:txBody>
          <a:bodyPr wrap="square" rtlCol="0" anchor="b"/>
          <a:lstStyle/>
          <a:p>
            <a:pPr algn="l" indent="0" marL="0">
              <a:buNone/>
            </a:pPr>
            <a:r>
              <a:rPr lang="en-US" sz="3200" b="1" dirty="0">
                <a:solidFill>
                  <a:srgbClr val="1CDFF5"/>
                </a:solidFill>
                <a:latin typeface="Biome (Headings)" pitchFamily="34" charset="0"/>
                <a:ea typeface="Biome (Headings)" pitchFamily="34" charset="-122"/>
                <a:cs typeface="Biome (Headings)" pitchFamily="34" charset="-120"/>
              </a:rPr>
              <a:t>Intelligent Summarization</a:t>
            </a:r>
            <a:endParaRPr lang="en-US" sz="3200" dirty="0"/>
          </a:p>
        </p:txBody>
      </p:sp>
      <p:sp>
        <p:nvSpPr>
          <p:cNvPr id="3" name="Text 0"/>
          <p:cNvSpPr/>
          <p:nvPr>
            <p:ph idx="101" type="body" hasCustomPrompt="1"/>
          </p:nvPr>
        </p:nvSpPr>
        <p:spPr>
          <a:xfrm>
            <a:off x="4928616" y="2468880"/>
            <a:ext cx="6318504" cy="3721608"/>
          </a:xfrm>
          <a:prstGeom prst="rect">
            <a:avLst/>
          </a:prstGeom>
          <a:noFill/>
          <a:ln/>
        </p:spPr>
        <p:txBody>
          <a:bodyPr wrap="square" rtlCol="0" anchor="t"/>
          <a:lstStyle/>
          <a:p>
            <a:pPr algn="l" indent="0" marL="0">
              <a:buNone/>
            </a:pPr>
            <a:r>
              <a:rPr lang="en-US" sz="1800" dirty="0">
                <a:solidFill>
                  <a:srgbClr val="1CDFF5"/>
                </a:solidFill>
                <a:latin typeface="Biome (Headings)" pitchFamily="34" charset="0"/>
                <a:ea typeface="Biome (Headings)" pitchFamily="34" charset="-122"/>
                <a:cs typeface="Biome (Headings)" pitchFamily="34" charset="-120"/>
              </a:rPr>
              <a:t>1. AI Flavoured's summarization engine condenses complex documents into concise summaries. 
2. This feature helps users quickly grasp the essence of lengthy texts. 
</a:t>
            </a:r>
            <a:endParaRPr lang="en-US" sz="1800" dirty="0"/>
          </a:p>
        </p:txBody>
      </p:sp>
      <p:sp>
        <p:nvSpPr>
          <p:cNvPr id="4" name="Text 0"/>
          <p:cNvSpPr/>
          <p:nvPr>
            <p:ph idx="102" type="body" hasCustomPrompt="1"/>
          </p:nvPr>
        </p:nvSpPr>
        <p:spPr>
          <a:xfrm>
            <a:off x="804672" y="2468880"/>
            <a:ext cx="3776472" cy="3721608"/>
          </a:xfrm>
          <a:prstGeom prst="rect">
            <a:avLst/>
          </a:prstGeom>
          <a:noFill/>
          <a:ln/>
        </p:spPr>
        <p:txBody>
          <a:bodyPr wrap="square" rtlCol="0" anchor="t"/>
          <a:lstStyle/>
          <a:p>
            <a:pPr algn="l" indent="0" marL="0">
              <a:buNone/>
            </a:pPr>
            <a:r>
              <a:rPr lang="en-US" sz="1800" b="1" dirty="0">
                <a:solidFill>
                  <a:srgbClr val="1CDFF5"/>
                </a:solidFill>
                <a:latin typeface="Biome (Headings)" pitchFamily="34" charset="0"/>
                <a:ea typeface="Biome (Headings)" pitchFamily="34" charset="-122"/>
                <a:cs typeface="Biome (Headings)" pitchFamily="34" charset="-120"/>
              </a:rPr>
              <a:t>Efficiently extract key insights from vast amounts of information.</a:t>
            </a:r>
            <a:endParaRPr lang="en-US" sz="1800" dirty="0"/>
          </a:p>
        </p:txBody>
      </p:sp>
      <p:sp>
        <p:nvSpPr>
          <p:cNvPr id="5" name="Text 1"/>
          <p:cNvSpPr/>
          <p:nvPr>
            <p:ph idx="104" type="body" hasCustomPrompt="1"/>
          </p:nvPr>
        </p:nvSpPr>
        <p:spPr>
          <a:xfrm>
            <a:off x="457200" y="6446520"/>
            <a:ext cx="640080" cy="365760"/>
          </a:xfrm>
          <a:prstGeom prst="rect">
            <a:avLst/>
          </a:prstGeom>
          <a:noFill/>
          <a:ln/>
        </p:spPr>
        <p:txBody>
          <a:bodyPr wrap="square" rtlCol="0" anchor="ctr"/>
          <a:lstStyle/>
          <a:p>
            <a:pPr algn="ctr" indent="0" marL="0">
              <a:buNone/>
            </a:pPr>
            <a:r>
              <a:rPr lang="en-US" sz="1200" dirty="0">
                <a:solidFill>
                  <a:srgbClr val="1CDFF5"/>
                </a:solidFill>
                <a:latin typeface="Biome (Headings)" pitchFamily="34" charset="0"/>
                <a:ea typeface="Biome (Headings)" pitchFamily="34" charset="-122"/>
                <a:cs typeface="Biome (Headings)" pitchFamily="34" charset="-120"/>
              </a:rPr>
              <a:t>12</a:t>
            </a:r>
            <a:endParaRPr lang="en-US" sz="12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Text 0"/>
          <p:cNvSpPr/>
          <p:nvPr>
            <p:ph idx="100" type="title" hasCustomPrompt="1"/>
          </p:nvPr>
        </p:nvSpPr>
        <p:spPr>
          <a:xfrm>
            <a:off x="740664" y="429768"/>
            <a:ext cx="10497312" cy="1325880"/>
          </a:xfrm>
          <a:prstGeom prst="rect">
            <a:avLst/>
          </a:prstGeom>
          <a:noFill/>
          <a:ln/>
        </p:spPr>
        <p:txBody>
          <a:bodyPr wrap="square" rtlCol="0" anchor="b"/>
          <a:lstStyle/>
          <a:p>
            <a:pPr algn="l" indent="0" marL="0">
              <a:buNone/>
            </a:pPr>
            <a:r>
              <a:rPr lang="en-US" sz="3200" b="1" dirty="0">
                <a:solidFill>
                  <a:srgbClr val="1CDFF5"/>
                </a:solidFill>
                <a:latin typeface="Biome (Headings)" pitchFamily="34" charset="0"/>
                <a:ea typeface="Biome (Headings)" pitchFamily="34" charset="-122"/>
                <a:cs typeface="Biome (Headings)" pitchFamily="34" charset="-120"/>
              </a:rPr>
              <a:t>Interactive Engagement</a:t>
            </a:r>
            <a:endParaRPr lang="en-US" sz="3200" dirty="0"/>
          </a:p>
        </p:txBody>
      </p:sp>
      <p:sp>
        <p:nvSpPr>
          <p:cNvPr id="3" name="Text 0"/>
          <p:cNvSpPr/>
          <p:nvPr>
            <p:ph idx="101" type="body" hasCustomPrompt="1"/>
          </p:nvPr>
        </p:nvSpPr>
        <p:spPr>
          <a:xfrm>
            <a:off x="4928616" y="2468880"/>
            <a:ext cx="6318504" cy="3721608"/>
          </a:xfrm>
          <a:prstGeom prst="rect">
            <a:avLst/>
          </a:prstGeom>
          <a:noFill/>
          <a:ln/>
        </p:spPr>
        <p:txBody>
          <a:bodyPr wrap="square" rtlCol="0" anchor="t"/>
          <a:lstStyle/>
          <a:p>
            <a:pPr algn="l" indent="0" marL="0">
              <a:buNone/>
            </a:pPr>
            <a:r>
              <a:rPr lang="en-US" sz="1800" dirty="0">
                <a:solidFill>
                  <a:srgbClr val="1CDFF5"/>
                </a:solidFill>
                <a:latin typeface="Biome (Headings)" pitchFamily="34" charset="0"/>
                <a:ea typeface="Biome (Headings)" pitchFamily="34" charset="-122"/>
                <a:cs typeface="Biome (Headings)" pitchFamily="34" charset="-120"/>
              </a:rPr>
              <a:t>1. The platform offers interactive communication features to enhance user engagement. 
2. Users can interact with the content, ask questions, and receive instant feedback. 
</a:t>
            </a:r>
            <a:endParaRPr lang="en-US" sz="1800" dirty="0"/>
          </a:p>
        </p:txBody>
      </p:sp>
      <p:sp>
        <p:nvSpPr>
          <p:cNvPr id="4" name="Text 0"/>
          <p:cNvSpPr/>
          <p:nvPr>
            <p:ph idx="102" type="body" hasCustomPrompt="1"/>
          </p:nvPr>
        </p:nvSpPr>
        <p:spPr>
          <a:xfrm>
            <a:off x="804672" y="2468880"/>
            <a:ext cx="3776472" cy="3721608"/>
          </a:xfrm>
          <a:prstGeom prst="rect">
            <a:avLst/>
          </a:prstGeom>
          <a:noFill/>
          <a:ln/>
        </p:spPr>
        <p:txBody>
          <a:bodyPr wrap="square" rtlCol="0" anchor="t"/>
          <a:lstStyle/>
          <a:p>
            <a:pPr algn="l" indent="0" marL="0">
              <a:buNone/>
            </a:pPr>
            <a:r>
              <a:rPr lang="en-US" sz="1800" b="1" dirty="0">
                <a:solidFill>
                  <a:srgbClr val="1CDFF5"/>
                </a:solidFill>
                <a:latin typeface="Biome (Headings)" pitchFamily="34" charset="0"/>
                <a:ea typeface="Biome (Headings)" pitchFamily="34" charset="-122"/>
                <a:cs typeface="Biome (Headings)" pitchFamily="34" charset="-120"/>
              </a:rPr>
              <a:t>Foster a more engaging and interactive learning experience.</a:t>
            </a:r>
            <a:endParaRPr lang="en-US" sz="1800" dirty="0"/>
          </a:p>
        </p:txBody>
      </p:sp>
      <p:sp>
        <p:nvSpPr>
          <p:cNvPr id="5" name="Text 1"/>
          <p:cNvSpPr/>
          <p:nvPr>
            <p:ph idx="104" type="body" hasCustomPrompt="1"/>
          </p:nvPr>
        </p:nvSpPr>
        <p:spPr>
          <a:xfrm>
            <a:off x="457200" y="6446520"/>
            <a:ext cx="640080" cy="365760"/>
          </a:xfrm>
          <a:prstGeom prst="rect">
            <a:avLst/>
          </a:prstGeom>
          <a:noFill/>
          <a:ln/>
        </p:spPr>
        <p:txBody>
          <a:bodyPr wrap="square" rtlCol="0" anchor="ctr"/>
          <a:lstStyle/>
          <a:p>
            <a:pPr algn="ctr" indent="0" marL="0">
              <a:buNone/>
            </a:pPr>
            <a:r>
              <a:rPr lang="en-US" sz="1200" dirty="0">
                <a:solidFill>
                  <a:srgbClr val="1CDFF5"/>
                </a:solidFill>
                <a:latin typeface="Biome (Headings)" pitchFamily="34" charset="0"/>
                <a:ea typeface="Biome (Headings)" pitchFamily="34" charset="-122"/>
                <a:cs typeface="Biome (Headings)" pitchFamily="34" charset="-120"/>
              </a:rPr>
              <a:t>13</a:t>
            </a:r>
            <a:endParaRPr lang="en-US" sz="12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Text 0"/>
          <p:cNvSpPr/>
          <p:nvPr>
            <p:ph idx="100" type="title" hasCustomPrompt="1"/>
          </p:nvPr>
        </p:nvSpPr>
        <p:spPr>
          <a:xfrm>
            <a:off x="740664" y="429768"/>
            <a:ext cx="10497312" cy="1325880"/>
          </a:xfrm>
          <a:prstGeom prst="rect">
            <a:avLst/>
          </a:prstGeom>
          <a:noFill/>
          <a:ln/>
        </p:spPr>
        <p:txBody>
          <a:bodyPr wrap="square" rtlCol="0" anchor="b"/>
          <a:lstStyle/>
          <a:p>
            <a:pPr algn="l" indent="0" marL="0">
              <a:buNone/>
            </a:pPr>
            <a:r>
              <a:rPr lang="en-US" sz="3200" b="1" dirty="0">
                <a:solidFill>
                  <a:srgbClr val="1CDFF5"/>
                </a:solidFill>
                <a:latin typeface="Biome (Headings)" pitchFamily="34" charset="0"/>
                <a:ea typeface="Biome (Headings)" pitchFamily="34" charset="-122"/>
                <a:cs typeface="Biome (Headings)" pitchFamily="34" charset="-120"/>
              </a:rPr>
              <a:t>Multilingual Support</a:t>
            </a:r>
            <a:endParaRPr lang="en-US" sz="3200" dirty="0"/>
          </a:p>
        </p:txBody>
      </p:sp>
      <p:sp>
        <p:nvSpPr>
          <p:cNvPr id="3" name="Text 0"/>
          <p:cNvSpPr/>
          <p:nvPr>
            <p:ph idx="101" type="body" hasCustomPrompt="1"/>
          </p:nvPr>
        </p:nvSpPr>
        <p:spPr>
          <a:xfrm>
            <a:off x="4928616" y="2468880"/>
            <a:ext cx="6318504" cy="3721608"/>
          </a:xfrm>
          <a:prstGeom prst="rect">
            <a:avLst/>
          </a:prstGeom>
          <a:noFill/>
          <a:ln/>
        </p:spPr>
        <p:txBody>
          <a:bodyPr wrap="square" rtlCol="0" anchor="t"/>
          <a:lstStyle/>
          <a:p>
            <a:pPr algn="l" indent="0" marL="0">
              <a:buNone/>
            </a:pPr>
            <a:r>
              <a:rPr lang="en-US" sz="1800" dirty="0">
                <a:solidFill>
                  <a:srgbClr val="1CDFF5"/>
                </a:solidFill>
                <a:latin typeface="Biome (Headings)" pitchFamily="34" charset="0"/>
                <a:ea typeface="Biome (Headings)" pitchFamily="34" charset="-122"/>
                <a:cs typeface="Biome (Headings)" pitchFamily="34" charset="-120"/>
              </a:rPr>
              <a:t>1. AI Flavoured supports multiple languages, breaking down language barriers. 
2. This feature ensures accessibility for a global audience. 
</a:t>
            </a:r>
            <a:endParaRPr lang="en-US" sz="1800" dirty="0"/>
          </a:p>
        </p:txBody>
      </p:sp>
      <p:sp>
        <p:nvSpPr>
          <p:cNvPr id="4" name="Text 0"/>
          <p:cNvSpPr/>
          <p:nvPr>
            <p:ph idx="102" type="body" hasCustomPrompt="1"/>
          </p:nvPr>
        </p:nvSpPr>
        <p:spPr>
          <a:xfrm>
            <a:off x="804672" y="2468880"/>
            <a:ext cx="3776472" cy="3721608"/>
          </a:xfrm>
          <a:prstGeom prst="rect">
            <a:avLst/>
          </a:prstGeom>
          <a:noFill/>
          <a:ln/>
        </p:spPr>
        <p:txBody>
          <a:bodyPr wrap="square" rtlCol="0" anchor="t"/>
          <a:lstStyle/>
          <a:p>
            <a:pPr algn="l" indent="0" marL="0">
              <a:buNone/>
            </a:pPr>
            <a:r>
              <a:rPr lang="en-US" sz="1800" b="1" dirty="0">
                <a:solidFill>
                  <a:srgbClr val="1CDFF5"/>
                </a:solidFill>
                <a:latin typeface="Biome (Headings)" pitchFamily="34" charset="0"/>
                <a:ea typeface="Biome (Headings)" pitchFamily="34" charset="-122"/>
                <a:cs typeface="Biome (Headings)" pitchFamily="34" charset="-120"/>
              </a:rPr>
              <a:t>Promote inclusivity and accessibility in document comprehension.</a:t>
            </a:r>
            <a:endParaRPr lang="en-US" sz="1800" dirty="0"/>
          </a:p>
        </p:txBody>
      </p:sp>
      <p:sp>
        <p:nvSpPr>
          <p:cNvPr id="5" name="Text 1"/>
          <p:cNvSpPr/>
          <p:nvPr>
            <p:ph idx="104" type="body" hasCustomPrompt="1"/>
          </p:nvPr>
        </p:nvSpPr>
        <p:spPr>
          <a:xfrm>
            <a:off x="457200" y="6446520"/>
            <a:ext cx="640080" cy="365760"/>
          </a:xfrm>
          <a:prstGeom prst="rect">
            <a:avLst/>
          </a:prstGeom>
          <a:noFill/>
          <a:ln/>
        </p:spPr>
        <p:txBody>
          <a:bodyPr wrap="square" rtlCol="0" anchor="ctr"/>
          <a:lstStyle/>
          <a:p>
            <a:pPr algn="ctr" indent="0" marL="0">
              <a:buNone/>
            </a:pPr>
            <a:r>
              <a:rPr lang="en-US" sz="1200" dirty="0">
                <a:solidFill>
                  <a:srgbClr val="1CDFF5"/>
                </a:solidFill>
                <a:latin typeface="Biome (Headings)" pitchFamily="34" charset="0"/>
                <a:ea typeface="Biome (Headings)" pitchFamily="34" charset="-122"/>
                <a:cs typeface="Biome (Headings)" pitchFamily="34" charset="-120"/>
              </a:rPr>
              <a:t>14</a:t>
            </a:r>
            <a:endParaRPr lang="en-US" sz="12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Text 0"/>
          <p:cNvSpPr/>
          <p:nvPr>
            <p:ph idx="100" type="title" hasCustomPrompt="1"/>
          </p:nvPr>
        </p:nvSpPr>
        <p:spPr>
          <a:xfrm>
            <a:off x="740664" y="429768"/>
            <a:ext cx="10497312" cy="1325880"/>
          </a:xfrm>
          <a:prstGeom prst="rect">
            <a:avLst/>
          </a:prstGeom>
          <a:noFill/>
          <a:ln/>
        </p:spPr>
        <p:txBody>
          <a:bodyPr wrap="square" rtlCol="0" anchor="b"/>
          <a:lstStyle/>
          <a:p>
            <a:pPr algn="l" indent="0" marL="0">
              <a:buNone/>
            </a:pPr>
            <a:r>
              <a:rPr lang="en-US" sz="3200" b="1" dirty="0">
                <a:solidFill>
                  <a:srgbClr val="1CDFF5"/>
                </a:solidFill>
                <a:latin typeface="Biome (Headings)" pitchFamily="34" charset="0"/>
                <a:ea typeface="Biome (Headings)" pitchFamily="34" charset="-122"/>
                <a:cs typeface="Biome (Headings)" pitchFamily="34" charset="-120"/>
              </a:rPr>
              <a:t>Personalized Learning Experiences</a:t>
            </a:r>
            <a:endParaRPr lang="en-US" sz="3200" dirty="0"/>
          </a:p>
        </p:txBody>
      </p:sp>
      <p:sp>
        <p:nvSpPr>
          <p:cNvPr id="3" name="Text 0"/>
          <p:cNvSpPr/>
          <p:nvPr>
            <p:ph idx="101" type="body" hasCustomPrompt="1"/>
          </p:nvPr>
        </p:nvSpPr>
        <p:spPr>
          <a:xfrm>
            <a:off x="4928616" y="2468880"/>
            <a:ext cx="6318504" cy="3721608"/>
          </a:xfrm>
          <a:prstGeom prst="rect">
            <a:avLst/>
          </a:prstGeom>
          <a:noFill/>
          <a:ln/>
        </p:spPr>
        <p:txBody>
          <a:bodyPr wrap="square" rtlCol="0" anchor="t"/>
          <a:lstStyle/>
          <a:p>
            <a:pPr algn="l" indent="0" marL="0">
              <a:buNone/>
            </a:pPr>
            <a:r>
              <a:rPr lang="en-US" sz="1800" dirty="0">
                <a:solidFill>
                  <a:srgbClr val="1CDFF5"/>
                </a:solidFill>
                <a:latin typeface="Biome (Headings)" pitchFamily="34" charset="0"/>
                <a:ea typeface="Biome (Headings)" pitchFamily="34" charset="-122"/>
                <a:cs typeface="Biome (Headings)" pitchFamily="34" charset="-120"/>
              </a:rPr>
              <a:t>1. The platform offers personalized learning experiences tailored to individual needs. 
2. Users receive recommendations and insights based on their preferences and learning patterns. 
</a:t>
            </a:r>
            <a:endParaRPr lang="en-US" sz="1800" dirty="0"/>
          </a:p>
        </p:txBody>
      </p:sp>
      <p:sp>
        <p:nvSpPr>
          <p:cNvPr id="4" name="Text 0"/>
          <p:cNvSpPr/>
          <p:nvPr>
            <p:ph idx="102" type="body" hasCustomPrompt="1"/>
          </p:nvPr>
        </p:nvSpPr>
        <p:spPr>
          <a:xfrm>
            <a:off x="804672" y="2468880"/>
            <a:ext cx="3776472" cy="3721608"/>
          </a:xfrm>
          <a:prstGeom prst="rect">
            <a:avLst/>
          </a:prstGeom>
          <a:noFill/>
          <a:ln/>
        </p:spPr>
        <p:txBody>
          <a:bodyPr wrap="square" rtlCol="0" anchor="t"/>
          <a:lstStyle/>
          <a:p>
            <a:pPr algn="l" indent="0" marL="0">
              <a:buNone/>
            </a:pPr>
            <a:r>
              <a:rPr lang="en-US" sz="1800" b="1" dirty="0">
                <a:solidFill>
                  <a:srgbClr val="1CDFF5"/>
                </a:solidFill>
                <a:latin typeface="Biome (Headings)" pitchFamily="34" charset="0"/>
                <a:ea typeface="Biome (Headings)" pitchFamily="34" charset="-122"/>
                <a:cs typeface="Biome (Headings)" pitchFamily="34" charset="-120"/>
              </a:rPr>
              <a:t>Enhance learning outcomes through personalized content.</a:t>
            </a:r>
            <a:endParaRPr lang="en-US" sz="1800" dirty="0"/>
          </a:p>
        </p:txBody>
      </p:sp>
      <p:sp>
        <p:nvSpPr>
          <p:cNvPr id="5" name="Text 1"/>
          <p:cNvSpPr/>
          <p:nvPr>
            <p:ph idx="104" type="body" hasCustomPrompt="1"/>
          </p:nvPr>
        </p:nvSpPr>
        <p:spPr>
          <a:xfrm>
            <a:off x="457200" y="6446520"/>
            <a:ext cx="640080" cy="365760"/>
          </a:xfrm>
          <a:prstGeom prst="rect">
            <a:avLst/>
          </a:prstGeom>
          <a:noFill/>
          <a:ln/>
        </p:spPr>
        <p:txBody>
          <a:bodyPr wrap="square" rtlCol="0" anchor="ctr"/>
          <a:lstStyle/>
          <a:p>
            <a:pPr algn="ctr" indent="0" marL="0">
              <a:buNone/>
            </a:pPr>
            <a:r>
              <a:rPr lang="en-US" sz="1200" dirty="0">
                <a:solidFill>
                  <a:srgbClr val="1CDFF5"/>
                </a:solidFill>
                <a:latin typeface="Biome (Headings)" pitchFamily="34" charset="0"/>
                <a:ea typeface="Biome (Headings)" pitchFamily="34" charset="-122"/>
                <a:cs typeface="Biome (Headings)" pitchFamily="34" charset="-120"/>
              </a:rPr>
              <a:t>15</a:t>
            </a:r>
            <a:endParaRPr lang="en-US" sz="12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Text 0"/>
          <p:cNvSpPr/>
          <p:nvPr>
            <p:ph idx="100" type="title" hasCustomPrompt="1"/>
          </p:nvPr>
        </p:nvSpPr>
        <p:spPr>
          <a:xfrm>
            <a:off x="3310128" y="109728"/>
            <a:ext cx="7424928" cy="1655064"/>
          </a:xfrm>
          <a:prstGeom prst="rect">
            <a:avLst/>
          </a:prstGeom>
          <a:noFill/>
          <a:ln/>
        </p:spPr>
        <p:txBody>
          <a:bodyPr wrap="square" rtlCol="0" anchor="b"/>
          <a:lstStyle/>
          <a:p>
            <a:pPr algn="l" indent="0" marL="0">
              <a:buNone/>
            </a:pPr>
            <a:r>
              <a:rPr lang="en-US" sz="3200" b="1" dirty="0">
                <a:solidFill>
                  <a:srgbClr val="1CDFF5"/>
                </a:solidFill>
                <a:latin typeface="Biome (Headings)" pitchFamily="34" charset="0"/>
                <a:ea typeface="Biome (Headings)" pitchFamily="34" charset="-122"/>
                <a:cs typeface="Biome (Headings)" pitchFamily="34" charset="-120"/>
              </a:rPr>
              <a:t>Technical Aspects and Benefits</a:t>
            </a:r>
            <a:endParaRPr lang="en-US" sz="3200" dirty="0"/>
          </a:p>
        </p:txBody>
      </p:sp>
      <p:sp>
        <p:nvSpPr>
          <p:cNvPr id="3" name="Text 0"/>
          <p:cNvSpPr/>
          <p:nvPr>
            <p:ph idx="101" type="body" hasCustomPrompt="1"/>
          </p:nvPr>
        </p:nvSpPr>
        <p:spPr>
          <a:xfrm>
            <a:off x="3310128" y="2468880"/>
            <a:ext cx="7424928" cy="3675888"/>
          </a:xfrm>
          <a:prstGeom prst="rect">
            <a:avLst/>
          </a:prstGeom>
          <a:noFill/>
          <a:ln/>
        </p:spPr>
        <p:txBody>
          <a:bodyPr wrap="square" rtlCol="0" anchor="t"/>
          <a:lstStyle/>
          <a:p>
            <a:pPr algn="l" indent="0" marL="0">
              <a:buNone/>
            </a:pPr>
            <a:r>
              <a:rPr lang="en-US" sz="1800" dirty="0">
                <a:solidFill>
                  <a:srgbClr val="1CDFF5"/>
                </a:solidFill>
                <a:latin typeface="Biome (Headings)" pitchFamily="34" charset="0"/>
                <a:ea typeface="Biome (Headings)" pitchFamily="34" charset="-122"/>
                <a:cs typeface="Biome (Headings)" pitchFamily="34" charset="-120"/>
              </a:rPr>
              <a:t>1. AI Flavoured showcases the feasibility and operational benefits of AI in document comprehension. 
2. It streamlines information retrieval, improves knowledge acquisition, and fosters collaboration. 
3. The project aims to stay at the forefront of AI-powered education and knowledge sharing. 
</a:t>
            </a:r>
            <a:endParaRPr lang="en-US" sz="1800" dirty="0"/>
          </a:p>
        </p:txBody>
      </p:sp>
      <p:sp>
        <p:nvSpPr>
          <p:cNvPr id="4" name="Shape 2"/>
          <p:cNvSpPr/>
          <p:nvPr/>
        </p:nvSpPr>
        <p:spPr>
          <a:xfrm>
            <a:off x="3310128" y="2039112"/>
            <a:ext cx="8421624" cy="0"/>
          </a:xfrm>
          <a:prstGeom prst="line">
            <a:avLst/>
          </a:prstGeom>
          <a:solidFill>
            <a:srgbClr val="1CDFF5"/>
          </a:solidFill>
          <a:ln w="12700">
            <a:solidFill>
              <a:srgbClr val="1CDFF5"/>
            </a:solidFill>
            <a:prstDash val="solid"/>
          </a:ln>
        </p:spPr>
      </p:sp>
      <p:sp>
        <p:nvSpPr>
          <p:cNvPr id="5" name="Text 1"/>
          <p:cNvSpPr/>
          <p:nvPr>
            <p:ph idx="105" type="body" hasCustomPrompt="1"/>
          </p:nvPr>
        </p:nvSpPr>
        <p:spPr>
          <a:xfrm>
            <a:off x="457200" y="6446520"/>
            <a:ext cx="640080" cy="365760"/>
          </a:xfrm>
          <a:prstGeom prst="rect">
            <a:avLst/>
          </a:prstGeom>
          <a:noFill/>
          <a:ln/>
        </p:spPr>
        <p:txBody>
          <a:bodyPr wrap="square" rtlCol="0" anchor="ctr"/>
          <a:lstStyle/>
          <a:p>
            <a:pPr algn="ctr" indent="0" marL="0">
              <a:buNone/>
            </a:pPr>
            <a:r>
              <a:rPr lang="en-US" sz="1200" dirty="0">
                <a:solidFill>
                  <a:srgbClr val="1CDFF5"/>
                </a:solidFill>
                <a:latin typeface="Biome (Headings)" pitchFamily="34" charset="0"/>
                <a:ea typeface="Biome (Headings)" pitchFamily="34" charset="-122"/>
                <a:cs typeface="Biome (Headings)" pitchFamily="34" charset="-120"/>
              </a:rPr>
              <a:t>16</a:t>
            </a:r>
            <a:endParaRPr lang="en-US" sz="1200" dirty="0"/>
          </a:p>
        </p:txBody>
      </p:sp>
      <p:sp>
        <p:nvSpPr>
          <p:cNvPr id="6" name="Text 0"/>
          <p:cNvSpPr/>
          <p:nvPr>
            <p:ph idx="102" type="body" hasCustomPrompt="1"/>
          </p:nvPr>
        </p:nvSpPr>
        <p:spPr>
          <a:xfrm>
            <a:off x="3310128" y="2468880"/>
            <a:ext cx="3977640" cy="3675888"/>
          </a:xfrm>
          <a:prstGeom prst="rect">
            <a:avLst/>
          </a:prstGeom>
          <a:noFill/>
          <a:ln/>
        </p:spPr>
        <p:txBody>
          <a:bodyPr wrap="square" lIns="2540" tIns="2540" rIns="2540" bIns="2540" rtlCol="0" anchor="t"/>
          <a:lstStyle/>
          <a:p>
            <a:pPr algn="l" indent="0" marL="0">
              <a:buNone/>
            </a:pPr>
            <a:endParaRPr lang="en-US" sz="1800" dirty="0"/>
          </a:p>
        </p:txBody>
      </p:sp>
      <p:sp>
        <p:nvSpPr>
          <p:cNvPr id="7" name="Text 0"/>
          <p:cNvSpPr/>
          <p:nvPr>
            <p:ph idx="103" type="body" hasCustomPrompt="1"/>
          </p:nvPr>
        </p:nvSpPr>
        <p:spPr>
          <a:xfrm>
            <a:off x="7671816" y="2468880"/>
            <a:ext cx="4059936" cy="3675888"/>
          </a:xfrm>
          <a:prstGeom prst="rect">
            <a:avLst/>
          </a:prstGeom>
          <a:noFill/>
          <a:ln/>
        </p:spPr>
        <p:txBody>
          <a:bodyPr wrap="square" rtlCol="0" anchor="t"/>
          <a:lstStyle/>
          <a:p>
            <a:pPr algn="l" indent="0" marL="0">
              <a:buNone/>
            </a:pPr>
            <a:endParaRPr lang="en-US" sz="180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Text 0"/>
          <p:cNvSpPr/>
          <p:nvPr>
            <p:ph idx="100" type="title" hasCustomPrompt="1"/>
          </p:nvPr>
        </p:nvSpPr>
        <p:spPr>
          <a:xfrm>
            <a:off x="676656" y="786384"/>
            <a:ext cx="5047488" cy="5010912"/>
          </a:xfrm>
          <a:prstGeom prst="rect">
            <a:avLst/>
          </a:prstGeom>
          <a:noFill/>
          <a:ln/>
        </p:spPr>
        <p:txBody>
          <a:bodyPr wrap="square" rtlCol="0" anchor="ctr">
            <a:normAutofit/>
          </a:bodyPr>
          <a:lstStyle/>
          <a:p>
            <a:pPr algn="ctr" indent="0" marL="0">
              <a:buNone/>
            </a:pPr>
            <a:r>
              <a:rPr lang="en-US" sz="6000" b="1" dirty="0">
                <a:solidFill>
                  <a:srgbClr val="1CDFF5"/>
                </a:solidFill>
                <a:latin typeface="Biome (Headings)" pitchFamily="34" charset="0"/>
                <a:ea typeface="Biome (Headings)" pitchFamily="34" charset="-122"/>
                <a:cs typeface="Biome (Headings)" pitchFamily="34" charset="-120"/>
              </a:rPr>
              <a:t>Thank You</a:t>
            </a:r>
            <a:endParaRPr lang="en-US" sz="6000" dirty="0"/>
          </a:p>
        </p:txBody>
      </p:sp>
      <p:sp>
        <p:nvSpPr>
          <p:cNvPr id="3" name="Shape 1"/>
          <p:cNvSpPr/>
          <p:nvPr/>
        </p:nvSpPr>
        <p:spPr>
          <a:xfrm rot="1500000">
            <a:off x="5449824" y="941832"/>
            <a:ext cx="1014984" cy="4636008"/>
          </a:xfrm>
          <a:prstGeom prst="line">
            <a:avLst/>
          </a:prstGeom>
          <a:solidFill>
            <a:srgbClr val="1CDFF5"/>
          </a:solidFill>
          <a:ln w="12700">
            <a:solidFill>
              <a:srgbClr val="1CDFF5"/>
            </a:solidFill>
            <a:prstDash val="solid"/>
          </a:ln>
        </p:spPr>
      </p:sp>
      <p:sp>
        <p:nvSpPr>
          <p:cNvPr id="4" name="Text 0"/>
          <p:cNvSpPr/>
          <p:nvPr>
            <p:ph idx="101" type="body" hasCustomPrompt="1"/>
          </p:nvPr>
        </p:nvSpPr>
        <p:spPr>
          <a:xfrm>
            <a:off x="6739128" y="786384"/>
            <a:ext cx="4919472" cy="5010912"/>
          </a:xfrm>
          <a:prstGeom prst="rect">
            <a:avLst/>
          </a:prstGeom>
          <a:noFill/>
          <a:ln/>
        </p:spPr>
        <p:txBody>
          <a:bodyPr wrap="square" rtlCol="0" anchor="ctr"/>
          <a:lstStyle/>
          <a:p>
            <a:pPr algn="ctr" indent="0" marL="0">
              <a:buNone/>
            </a:pPr>
            <a:r>
              <a:rPr lang="en-US" sz="3200" dirty="0">
                <a:solidFill>
                  <a:srgbClr val="1CDFF5"/>
                </a:solidFill>
                <a:latin typeface="Biome (Headings)" pitchFamily="34" charset="0"/>
                <a:ea typeface="Biome (Headings)" pitchFamily="34" charset="-122"/>
                <a:cs typeface="Biome (Headings)" pitchFamily="34" charset="-120"/>
              </a:rPr>
              <a:t>Thank you for your attention. We hope AI Flavoured will revolutionize your document comprehension and learning experience.</a:t>
            </a:r>
            <a:endParaRPr lang="en-US" sz="3200" dirty="0"/>
          </a:p>
        </p:txBody>
      </p:sp>
      <p:sp>
        <p:nvSpPr>
          <p:cNvPr id="5" name="Text 1"/>
          <p:cNvSpPr/>
          <p:nvPr>
            <p:ph idx="103" type="body" hasCustomPrompt="1"/>
          </p:nvPr>
        </p:nvSpPr>
        <p:spPr>
          <a:xfrm>
            <a:off x="457200" y="6446520"/>
            <a:ext cx="640080" cy="365760"/>
          </a:xfrm>
          <a:prstGeom prst="rect">
            <a:avLst/>
          </a:prstGeom>
          <a:noFill/>
          <a:ln/>
        </p:spPr>
        <p:txBody>
          <a:bodyPr wrap="square" rtlCol="0" anchor="ctr"/>
          <a:lstStyle/>
          <a:p>
            <a:pPr algn="ctr" indent="0" marL="0">
              <a:buNone/>
            </a:pPr>
            <a:r>
              <a:rPr lang="en-US" sz="1200" dirty="0">
                <a:solidFill>
                  <a:srgbClr val="1CDFF5"/>
                </a:solidFill>
                <a:latin typeface="Biome (Headings)" pitchFamily="34" charset="0"/>
                <a:ea typeface="Biome (Headings)" pitchFamily="34" charset="-122"/>
                <a:cs typeface="Biome (Headings)" pitchFamily="34" charset="-120"/>
              </a:rPr>
              <a:t>17</a:t>
            </a:r>
            <a:endParaRPr lang="en-US" sz="12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Text 0"/>
          <p:cNvSpPr/>
          <p:nvPr>
            <p:ph idx="100" type="title" hasCustomPrompt="1"/>
          </p:nvPr>
        </p:nvSpPr>
        <p:spPr>
          <a:xfrm>
            <a:off x="841248" y="365760"/>
            <a:ext cx="4471416" cy="1938528"/>
          </a:xfrm>
          <a:prstGeom prst="rect">
            <a:avLst/>
          </a:prstGeom>
          <a:noFill/>
          <a:ln/>
        </p:spPr>
        <p:txBody>
          <a:bodyPr wrap="square" rtlCol="0" anchor="b"/>
          <a:lstStyle/>
          <a:p>
            <a:pPr algn="l" indent="0" marL="0">
              <a:buNone/>
            </a:pPr>
            <a:r>
              <a:rPr lang="en-US" sz="3200" b="1" dirty="0">
                <a:solidFill>
                  <a:srgbClr val="1CDFF5"/>
                </a:solidFill>
                <a:latin typeface="Biome (Headings)" pitchFamily="34" charset="0"/>
                <a:ea typeface="Biome (Headings)" pitchFamily="34" charset="-122"/>
                <a:cs typeface="Biome (Headings)" pitchFamily="34" charset="-120"/>
              </a:rPr>
              <a:t>Agenda</a:t>
            </a:r>
            <a:endParaRPr lang="en-US" sz="3200" dirty="0"/>
          </a:p>
        </p:txBody>
      </p:sp>
      <p:sp>
        <p:nvSpPr>
          <p:cNvPr id="3" name="Text 0"/>
          <p:cNvSpPr/>
          <p:nvPr>
            <p:ph idx="101" type="body" hasCustomPrompt="1"/>
          </p:nvPr>
        </p:nvSpPr>
        <p:spPr>
          <a:xfrm>
            <a:off x="841248" y="3099816"/>
            <a:ext cx="4471416" cy="3401568"/>
          </a:xfrm>
          <a:prstGeom prst="rect">
            <a:avLst/>
          </a:prstGeom>
          <a:noFill/>
          <a:ln/>
        </p:spPr>
        <p:txBody>
          <a:bodyPr wrap="square" rtlCol="0" anchor="t"/>
          <a:lstStyle/>
          <a:p>
            <a:pPr algn="l" indent="0" marL="0">
              <a:buNone/>
            </a:pPr>
            <a:r>
              <a:rPr lang="en-US" sz="1800" dirty="0">
                <a:solidFill>
                  <a:srgbClr val="1CDFF5"/>
                </a:solidFill>
                <a:latin typeface="Biome (Headings)" pitchFamily="34" charset="0"/>
                <a:ea typeface="Biome (Headings)" pitchFamily="34" charset="-122"/>
                <a:cs typeface="Biome (Headings)" pitchFamily="34" charset="-120"/>
              </a:rPr>
              <a:t>1. Introduction to AI Flavoured</a:t>
            </a:r>
            <a:endParaRPr lang="en-US" sz="1800" dirty="0"/>
          </a:p>
          <a:p>
            <a:pPr algn="l" indent="0" marL="0">
              <a:buNone/>
            </a:pPr>
            <a:r>
              <a:rPr lang="en-US" sz="1800" dirty="0">
                <a:solidFill>
                  <a:srgbClr val="1CDFF5"/>
                </a:solidFill>
                <a:latin typeface="Biome (Headings)" pitchFamily="34" charset="0"/>
                <a:ea typeface="Biome (Headings)" pitchFamily="34" charset="-122"/>
                <a:cs typeface="Biome (Headings)" pitchFamily="34" charset="-120"/>
              </a:rPr>
              <a:t>2. Project Overview</a:t>
            </a:r>
            <a:endParaRPr lang="en-US" sz="1800" dirty="0"/>
          </a:p>
          <a:p>
            <a:pPr algn="l" indent="0" marL="0">
              <a:buNone/>
            </a:pPr>
            <a:r>
              <a:rPr lang="en-US" sz="1800" dirty="0">
                <a:solidFill>
                  <a:srgbClr val="1CDFF5"/>
                </a:solidFill>
                <a:latin typeface="Biome (Headings)" pitchFamily="34" charset="0"/>
                <a:ea typeface="Biome (Headings)" pitchFamily="34" charset="-122"/>
                <a:cs typeface="Biome (Headings)" pitchFamily="34" charset="-120"/>
              </a:rPr>
              <a:t>3. Core Functionalities</a:t>
            </a:r>
            <a:endParaRPr lang="en-US" sz="1800" dirty="0"/>
          </a:p>
          <a:p>
            <a:pPr algn="l" indent="0" marL="0">
              <a:buNone/>
            </a:pPr>
            <a:r>
              <a:rPr lang="en-US" sz="1800" dirty="0">
                <a:solidFill>
                  <a:srgbClr val="1CDFF5"/>
                </a:solidFill>
                <a:latin typeface="Biome (Headings)" pitchFamily="34" charset="0"/>
                <a:ea typeface="Biome (Headings)" pitchFamily="34" charset="-122"/>
                <a:cs typeface="Biome (Headings)" pitchFamily="34" charset="-120"/>
              </a:rPr>
              <a:t>4. Intelligent Summarization</a:t>
            </a:r>
            <a:endParaRPr lang="en-US" sz="1800" dirty="0"/>
          </a:p>
          <a:p>
            <a:pPr algn="l" indent="0" marL="0">
              <a:buNone/>
            </a:pPr>
            <a:r>
              <a:rPr lang="en-US" sz="1800" dirty="0">
                <a:solidFill>
                  <a:srgbClr val="1CDFF5"/>
                </a:solidFill>
                <a:latin typeface="Biome (Headings)" pitchFamily="34" charset="0"/>
                <a:ea typeface="Biome (Headings)" pitchFamily="34" charset="-122"/>
                <a:cs typeface="Biome (Headings)" pitchFamily="34" charset="-120"/>
              </a:rPr>
              <a:t>5. Interactive Engagement</a:t>
            </a:r>
            <a:endParaRPr lang="en-US" sz="1800" dirty="0"/>
          </a:p>
          <a:p>
            <a:pPr algn="l" indent="0" marL="0">
              <a:buNone/>
            </a:pPr>
            <a:r>
              <a:rPr lang="en-US" sz="1800" dirty="0">
                <a:solidFill>
                  <a:srgbClr val="1CDFF5"/>
                </a:solidFill>
                <a:latin typeface="Biome (Headings)" pitchFamily="34" charset="0"/>
                <a:ea typeface="Biome (Headings)" pitchFamily="34" charset="-122"/>
                <a:cs typeface="Biome (Headings)" pitchFamily="34" charset="-120"/>
              </a:rPr>
              <a:t>6. Multilingual Support</a:t>
            </a:r>
            <a:endParaRPr lang="en-US" sz="1800" dirty="0"/>
          </a:p>
          <a:p>
            <a:pPr algn="l" indent="0" marL="0">
              <a:buNone/>
            </a:pPr>
            <a:r>
              <a:rPr lang="en-US" sz="1800" dirty="0">
                <a:solidFill>
                  <a:srgbClr val="1CDFF5"/>
                </a:solidFill>
                <a:latin typeface="Biome (Headings)" pitchFamily="34" charset="0"/>
                <a:ea typeface="Biome (Headings)" pitchFamily="34" charset="-122"/>
                <a:cs typeface="Biome (Headings)" pitchFamily="34" charset="-120"/>
              </a:rPr>
              <a:t>7. Personalized Learning Experiences</a:t>
            </a:r>
            <a:endParaRPr lang="en-US" sz="1800" dirty="0"/>
          </a:p>
          <a:p>
            <a:pPr algn="l" indent="0" marL="0">
              <a:buNone/>
            </a:pPr>
            <a:r>
              <a:rPr lang="en-US" sz="1800" dirty="0">
                <a:solidFill>
                  <a:srgbClr val="1CDFF5"/>
                </a:solidFill>
                <a:latin typeface="Biome (Headings)" pitchFamily="34" charset="0"/>
                <a:ea typeface="Biome (Headings)" pitchFamily="34" charset="-122"/>
                <a:cs typeface="Biome (Headings)" pitchFamily="34" charset="-120"/>
              </a:rPr>
              <a:t>8. Technical Aspects and Benefits</a:t>
            </a:r>
            <a:endParaRPr lang="en-US" sz="1800" dirty="0"/>
          </a:p>
          <a:p>
            <a:pPr algn="l" indent="0" marL="0">
              <a:buNone/>
            </a:pPr>
            <a:r>
              <a:rPr lang="en-US" sz="1800" dirty="0">
                <a:solidFill>
                  <a:srgbClr val="1CDFF5"/>
                </a:solidFill>
                <a:latin typeface="Biome (Headings)" pitchFamily="34" charset="0"/>
                <a:ea typeface="Biome (Headings)" pitchFamily="34" charset="-122"/>
                <a:cs typeface="Biome (Headings)" pitchFamily="34" charset="-120"/>
              </a:rPr>
              <a:t>9. Future Scopes</a:t>
            </a:r>
            <a:endParaRPr lang="en-US" sz="1800" dirty="0"/>
          </a:p>
          <a:p>
            <a:pPr algn="l" indent="0" marL="0">
              <a:buNone/>
            </a:pPr>
            <a:r>
              <a:rPr lang="en-US" sz="1800" dirty="0">
                <a:solidFill>
                  <a:srgbClr val="1CDFF5"/>
                </a:solidFill>
                <a:latin typeface="Biome (Headings)" pitchFamily="34" charset="0"/>
                <a:ea typeface="Biome (Headings)" pitchFamily="34" charset="-122"/>
                <a:cs typeface="Biome (Headings)" pitchFamily="34" charset="-120"/>
              </a:rPr>
              <a:t>10. Thank You</a:t>
            </a:r>
            <a:endParaRPr lang="en-US" sz="1800" dirty="0"/>
          </a:p>
        </p:txBody>
      </p:sp>
      <p:sp>
        <p:nvSpPr>
          <p:cNvPr id="4" name="Text 1"/>
          <p:cNvSpPr/>
          <p:nvPr>
            <p:ph idx="103" type="body" hasCustomPrompt="1"/>
          </p:nvPr>
        </p:nvSpPr>
        <p:spPr>
          <a:xfrm>
            <a:off x="457200" y="6446520"/>
            <a:ext cx="640080" cy="365760"/>
          </a:xfrm>
          <a:prstGeom prst="rect">
            <a:avLst/>
          </a:prstGeom>
          <a:noFill/>
          <a:ln/>
        </p:spPr>
        <p:txBody>
          <a:bodyPr wrap="square" rtlCol="0" anchor="ctr"/>
          <a:lstStyle/>
          <a:p>
            <a:pPr algn="ctr" indent="0" marL="0">
              <a:buNone/>
            </a:pPr>
            <a:r>
              <a:rPr lang="en-US" sz="1200" dirty="0">
                <a:solidFill>
                  <a:srgbClr val="1CDFF5"/>
                </a:solidFill>
                <a:latin typeface="Biome (Headings)" pitchFamily="34" charset="0"/>
                <a:ea typeface="Biome (Headings)" pitchFamily="34" charset="-122"/>
                <a:cs typeface="Biome (Headings)" pitchFamily="34" charset="-120"/>
              </a:rPr>
              <a:t>2</a:t>
            </a:r>
            <a:endParaRPr lang="en-US" sz="12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Text 0"/>
          <p:cNvSpPr/>
          <p:nvPr>
            <p:ph idx="100" type="title" hasCustomPrompt="1"/>
          </p:nvPr>
        </p:nvSpPr>
        <p:spPr>
          <a:xfrm>
            <a:off x="3310128" y="109728"/>
            <a:ext cx="7424928" cy="1655064"/>
          </a:xfrm>
          <a:prstGeom prst="rect">
            <a:avLst/>
          </a:prstGeom>
          <a:noFill/>
          <a:ln/>
        </p:spPr>
        <p:txBody>
          <a:bodyPr wrap="square" rtlCol="0" anchor="b"/>
          <a:lstStyle/>
          <a:p>
            <a:pPr algn="l" indent="0" marL="0">
              <a:buNone/>
            </a:pPr>
            <a:r>
              <a:rPr lang="en-US" sz="3200" b="1" dirty="0">
                <a:solidFill>
                  <a:srgbClr val="1CDFF5"/>
                </a:solidFill>
                <a:latin typeface="Biome (Headings)" pitchFamily="34" charset="0"/>
                <a:ea typeface="Biome (Headings)" pitchFamily="34" charset="-122"/>
                <a:cs typeface="Biome (Headings)" pitchFamily="34" charset="-120"/>
              </a:rPr>
              <a:t>Content List</a:t>
            </a:r>
            <a:endParaRPr lang="en-US" sz="3200" dirty="0"/>
          </a:p>
        </p:txBody>
      </p:sp>
      <p:sp>
        <p:nvSpPr>
          <p:cNvPr id="3" name="Text 0"/>
          <p:cNvSpPr/>
          <p:nvPr>
            <p:ph idx="101" type="body" hasCustomPrompt="1"/>
          </p:nvPr>
        </p:nvSpPr>
        <p:spPr>
          <a:xfrm>
            <a:off x="3310128" y="2468880"/>
            <a:ext cx="7424928" cy="3675888"/>
          </a:xfrm>
          <a:prstGeom prst="rect">
            <a:avLst/>
          </a:prstGeom>
          <a:noFill/>
          <a:ln/>
        </p:spPr>
        <p:txBody>
          <a:bodyPr wrap="square" rtlCol="0" anchor="t"/>
          <a:lstStyle/>
          <a:p>
            <a:pPr algn="l" indent="0" marL="0">
              <a:buNone/>
            </a:pPr>
            <a:r>
              <a:rPr lang="en-US" sz="1800" dirty="0">
                <a:solidFill>
                  <a:srgbClr val="1CDFF5"/>
                </a:solidFill>
                <a:latin typeface="Biome (Headings)" pitchFamily="34" charset="0"/>
                <a:ea typeface="Biome (Headings)" pitchFamily="34" charset="-122"/>
                <a:cs typeface="Biome (Headings)" pitchFamily="34" charset="-120"/>
              </a:rPr>
              <a:t>1. Introduction to AI Flavoured</a:t>
            </a:r>
            <a:endParaRPr lang="en-US" sz="1800" dirty="0"/>
          </a:p>
          <a:p>
            <a:pPr algn="l" indent="0" marL="0">
              <a:buNone/>
            </a:pPr>
            <a:r>
              <a:rPr lang="en-US" sz="1800" dirty="0">
                <a:solidFill>
                  <a:srgbClr val="1CDFF5"/>
                </a:solidFill>
                <a:latin typeface="Biome (Headings)" pitchFamily="34" charset="0"/>
                <a:ea typeface="Biome (Headings)" pitchFamily="34" charset="-122"/>
                <a:cs typeface="Biome (Headings)" pitchFamily="34" charset="-120"/>
              </a:rPr>
              <a:t>2. Project Overview</a:t>
            </a:r>
            <a:endParaRPr lang="en-US" sz="1800" dirty="0"/>
          </a:p>
          <a:p>
            <a:pPr algn="l" indent="0" marL="0">
              <a:buNone/>
            </a:pPr>
            <a:r>
              <a:rPr lang="en-US" sz="1800" dirty="0">
                <a:solidFill>
                  <a:srgbClr val="1CDFF5"/>
                </a:solidFill>
                <a:latin typeface="Biome (Headings)" pitchFamily="34" charset="0"/>
                <a:ea typeface="Biome (Headings)" pitchFamily="34" charset="-122"/>
                <a:cs typeface="Biome (Headings)" pitchFamily="34" charset="-120"/>
              </a:rPr>
              <a:t>3. Core Functionalities</a:t>
            </a:r>
            <a:endParaRPr lang="en-US" sz="1800" dirty="0"/>
          </a:p>
          <a:p>
            <a:pPr algn="l" indent="0" marL="0">
              <a:buNone/>
            </a:pPr>
            <a:r>
              <a:rPr lang="en-US" sz="1800" dirty="0">
                <a:solidFill>
                  <a:srgbClr val="1CDFF5"/>
                </a:solidFill>
                <a:latin typeface="Biome (Headings)" pitchFamily="34" charset="0"/>
                <a:ea typeface="Biome (Headings)" pitchFamily="34" charset="-122"/>
                <a:cs typeface="Biome (Headings)" pitchFamily="34" charset="-120"/>
              </a:rPr>
              <a:t>4. Intelligent Summarization</a:t>
            </a:r>
            <a:endParaRPr lang="en-US" sz="1800" dirty="0"/>
          </a:p>
          <a:p>
            <a:pPr algn="l" indent="0" marL="0">
              <a:buNone/>
            </a:pPr>
            <a:r>
              <a:rPr lang="en-US" sz="1800" dirty="0">
                <a:solidFill>
                  <a:srgbClr val="1CDFF5"/>
                </a:solidFill>
                <a:latin typeface="Biome (Headings)" pitchFamily="34" charset="0"/>
                <a:ea typeface="Biome (Headings)" pitchFamily="34" charset="-122"/>
                <a:cs typeface="Biome (Headings)" pitchFamily="34" charset="-120"/>
              </a:rPr>
              <a:t>5. Interactive Engagement</a:t>
            </a:r>
            <a:endParaRPr lang="en-US" sz="1800" dirty="0"/>
          </a:p>
          <a:p>
            <a:pPr algn="l" indent="0" marL="0">
              <a:buNone/>
            </a:pPr>
            <a:r>
              <a:rPr lang="en-US" sz="1800" dirty="0">
                <a:solidFill>
                  <a:srgbClr val="1CDFF5"/>
                </a:solidFill>
                <a:latin typeface="Biome (Headings)" pitchFamily="34" charset="0"/>
                <a:ea typeface="Biome (Headings)" pitchFamily="34" charset="-122"/>
                <a:cs typeface="Biome (Headings)" pitchFamily="34" charset="-120"/>
              </a:rPr>
              <a:t>6. Multilingual Support</a:t>
            </a:r>
            <a:endParaRPr lang="en-US" sz="1800" dirty="0"/>
          </a:p>
          <a:p>
            <a:pPr algn="l" indent="0" marL="0">
              <a:buNone/>
            </a:pPr>
            <a:r>
              <a:rPr lang="en-US" sz="1800" dirty="0">
                <a:solidFill>
                  <a:srgbClr val="1CDFF5"/>
                </a:solidFill>
                <a:latin typeface="Biome (Headings)" pitchFamily="34" charset="0"/>
                <a:ea typeface="Biome (Headings)" pitchFamily="34" charset="-122"/>
                <a:cs typeface="Biome (Headings)" pitchFamily="34" charset="-120"/>
              </a:rPr>
              <a:t>7. Personalized Learning Experiences</a:t>
            </a:r>
            <a:endParaRPr lang="en-US" sz="1800" dirty="0"/>
          </a:p>
          <a:p>
            <a:pPr algn="l" indent="0" marL="0">
              <a:buNone/>
            </a:pPr>
            <a:r>
              <a:rPr lang="en-US" sz="1800" dirty="0">
                <a:solidFill>
                  <a:srgbClr val="1CDFF5"/>
                </a:solidFill>
                <a:latin typeface="Biome (Headings)" pitchFamily="34" charset="0"/>
                <a:ea typeface="Biome (Headings)" pitchFamily="34" charset="-122"/>
                <a:cs typeface="Biome (Headings)" pitchFamily="34" charset="-120"/>
              </a:rPr>
              <a:t>8. Technical Aspects and Benefits</a:t>
            </a:r>
            <a:endParaRPr lang="en-US" sz="1800" dirty="0"/>
          </a:p>
          <a:p>
            <a:pPr algn="l" indent="0" marL="0">
              <a:buNone/>
            </a:pPr>
            <a:r>
              <a:rPr lang="en-US" sz="1800" dirty="0">
                <a:solidFill>
                  <a:srgbClr val="1CDFF5"/>
                </a:solidFill>
                <a:latin typeface="Biome (Headings)" pitchFamily="34" charset="0"/>
                <a:ea typeface="Biome (Headings)" pitchFamily="34" charset="-122"/>
                <a:cs typeface="Biome (Headings)" pitchFamily="34" charset="-120"/>
              </a:rPr>
              <a:t>9. Future Scopes</a:t>
            </a:r>
            <a:endParaRPr lang="en-US" sz="1800" dirty="0"/>
          </a:p>
          <a:p>
            <a:pPr algn="l" indent="0" marL="0">
              <a:buNone/>
            </a:pPr>
            <a:r>
              <a:rPr lang="en-US" sz="1800" dirty="0">
                <a:solidFill>
                  <a:srgbClr val="1CDFF5"/>
                </a:solidFill>
                <a:latin typeface="Biome (Headings)" pitchFamily="34" charset="0"/>
                <a:ea typeface="Biome (Headings)" pitchFamily="34" charset="-122"/>
                <a:cs typeface="Biome (Headings)" pitchFamily="34" charset="-120"/>
              </a:rPr>
              <a:t>10. Thank You</a:t>
            </a:r>
            <a:endParaRPr lang="en-US" sz="1800" dirty="0"/>
          </a:p>
        </p:txBody>
      </p:sp>
      <p:sp>
        <p:nvSpPr>
          <p:cNvPr id="4" name="Shape 2"/>
          <p:cNvSpPr/>
          <p:nvPr/>
        </p:nvSpPr>
        <p:spPr>
          <a:xfrm>
            <a:off x="3310128" y="2039112"/>
            <a:ext cx="8421624" cy="0"/>
          </a:xfrm>
          <a:prstGeom prst="line">
            <a:avLst/>
          </a:prstGeom>
          <a:solidFill>
            <a:srgbClr val="1CDFF5"/>
          </a:solidFill>
          <a:ln w="12700">
            <a:solidFill>
              <a:srgbClr val="1CDFF5"/>
            </a:solidFill>
            <a:prstDash val="solid"/>
          </a:ln>
        </p:spPr>
      </p:sp>
      <p:sp>
        <p:nvSpPr>
          <p:cNvPr id="5" name="Text 1"/>
          <p:cNvSpPr/>
          <p:nvPr>
            <p:ph idx="105" type="body" hasCustomPrompt="1"/>
          </p:nvPr>
        </p:nvSpPr>
        <p:spPr>
          <a:xfrm>
            <a:off x="457200" y="6446520"/>
            <a:ext cx="640080" cy="365760"/>
          </a:xfrm>
          <a:prstGeom prst="rect">
            <a:avLst/>
          </a:prstGeom>
          <a:noFill/>
          <a:ln/>
        </p:spPr>
        <p:txBody>
          <a:bodyPr wrap="square" rtlCol="0" anchor="ctr"/>
          <a:lstStyle/>
          <a:p>
            <a:pPr algn="ctr" indent="0" marL="0">
              <a:buNone/>
            </a:pPr>
            <a:r>
              <a:rPr lang="en-US" sz="1200" dirty="0">
                <a:solidFill>
                  <a:srgbClr val="1CDFF5"/>
                </a:solidFill>
                <a:latin typeface="Biome (Headings)" pitchFamily="34" charset="0"/>
                <a:ea typeface="Biome (Headings)" pitchFamily="34" charset="-122"/>
                <a:cs typeface="Biome (Headings)" pitchFamily="34" charset="-120"/>
              </a:rPr>
              <a:t>3</a:t>
            </a:r>
            <a:endParaRPr lang="en-US" sz="1200" dirty="0"/>
          </a:p>
        </p:txBody>
      </p:sp>
      <p:sp>
        <p:nvSpPr>
          <p:cNvPr id="6" name="Text 0"/>
          <p:cNvSpPr/>
          <p:nvPr>
            <p:ph idx="102" type="body" hasCustomPrompt="1"/>
          </p:nvPr>
        </p:nvSpPr>
        <p:spPr>
          <a:xfrm>
            <a:off x="3310128" y="2468880"/>
            <a:ext cx="3977640" cy="3675888"/>
          </a:xfrm>
          <a:prstGeom prst="rect">
            <a:avLst/>
          </a:prstGeom>
          <a:noFill/>
          <a:ln/>
        </p:spPr>
        <p:txBody>
          <a:bodyPr wrap="square" lIns="2540" tIns="2540" rIns="2540" bIns="2540" rtlCol="0" anchor="t"/>
          <a:lstStyle/>
          <a:p>
            <a:pPr algn="l" indent="0" marL="0">
              <a:buNone/>
            </a:pPr>
            <a:endParaRPr lang="en-US" sz="1800" dirty="0"/>
          </a:p>
        </p:txBody>
      </p:sp>
      <p:sp>
        <p:nvSpPr>
          <p:cNvPr id="7" name="Text 0"/>
          <p:cNvSpPr/>
          <p:nvPr>
            <p:ph idx="103" type="body" hasCustomPrompt="1"/>
          </p:nvPr>
        </p:nvSpPr>
        <p:spPr>
          <a:xfrm>
            <a:off x="7671816" y="2468880"/>
            <a:ext cx="4059936" cy="3675888"/>
          </a:xfrm>
          <a:prstGeom prst="rect">
            <a:avLst/>
          </a:prstGeom>
          <a:noFill/>
          <a:ln/>
        </p:spPr>
        <p:txBody>
          <a:bodyPr wrap="square" rtlCol="0" anchor="t"/>
          <a:lstStyle/>
          <a:p>
            <a:pPr algn="l" indent="0" marL="0">
              <a:buNone/>
            </a:pPr>
            <a:endParaRPr lang="en-US" sz="18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Text 0"/>
          <p:cNvSpPr/>
          <p:nvPr>
            <p:ph idx="100" type="title" hasCustomPrompt="1"/>
          </p:nvPr>
        </p:nvSpPr>
        <p:spPr>
          <a:xfrm>
            <a:off x="320040" y="3483864"/>
            <a:ext cx="11567160" cy="2386584"/>
          </a:xfrm>
          <a:prstGeom prst="rect">
            <a:avLst/>
          </a:prstGeom>
          <a:noFill/>
          <a:ln/>
        </p:spPr>
        <p:txBody>
          <a:bodyPr wrap="square" rtlCol="0" anchor="t"/>
          <a:lstStyle/>
          <a:p>
            <a:pPr algn="ctr" indent="0" marL="0">
              <a:buNone/>
            </a:pPr>
            <a:r>
              <a:rPr lang="en-US" sz="6000" b="1" dirty="0">
                <a:solidFill>
                  <a:srgbClr val="1CDFF5"/>
                </a:solidFill>
                <a:latin typeface="Biome (Headings)" pitchFamily="34" charset="0"/>
                <a:ea typeface="Biome (Headings)" pitchFamily="34" charset="-122"/>
                <a:cs typeface="Biome (Headings)" pitchFamily="34" charset="-120"/>
              </a:rPr>
              <a:t>Introduction to AI Flavoured</a:t>
            </a:r>
            <a:endParaRPr lang="en-US" sz="6000" dirty="0"/>
          </a:p>
        </p:txBody>
      </p:sp>
      <p:sp>
        <p:nvSpPr>
          <p:cNvPr id="3" name="Text 0"/>
          <p:cNvSpPr/>
          <p:nvPr>
            <p:ph idx="101" type="body" hasCustomPrompt="1"/>
          </p:nvPr>
        </p:nvSpPr>
        <p:spPr>
          <a:xfrm>
            <a:off x="320040" y="576072"/>
            <a:ext cx="11274552" cy="2734056"/>
          </a:xfrm>
          <a:prstGeom prst="rect">
            <a:avLst/>
          </a:prstGeom>
          <a:noFill/>
          <a:ln/>
        </p:spPr>
        <p:txBody>
          <a:bodyPr wrap="square" rtlCol="0" anchor="t"/>
          <a:lstStyle/>
          <a:p>
            <a:pPr algn="ctr" indent="0" marL="0">
              <a:buNone/>
            </a:pPr>
            <a:r>
              <a:rPr lang="en-US" sz="3200" dirty="0">
                <a:solidFill>
                  <a:srgbClr val="1CDFF5"/>
                </a:solidFill>
                <a:latin typeface="Biome (Headings)" pitchFamily="34" charset="0"/>
                <a:ea typeface="Biome (Headings)" pitchFamily="34" charset="-122"/>
                <a:cs typeface="Biome (Headings)" pitchFamily="34" charset="-120"/>
              </a:rPr>
              <a:t>AI Flavoured empowers users to efficiently extract insights from written content.</a:t>
            </a:r>
            <a:endParaRPr lang="en-US" sz="3200" dirty="0"/>
          </a:p>
        </p:txBody>
      </p:sp>
      <p:sp>
        <p:nvSpPr>
          <p:cNvPr id="4" name="Text 1"/>
          <p:cNvSpPr/>
          <p:nvPr>
            <p:ph idx="103" type="body" hasCustomPrompt="1"/>
          </p:nvPr>
        </p:nvSpPr>
        <p:spPr>
          <a:xfrm>
            <a:off x="457200" y="6446520"/>
            <a:ext cx="640080" cy="365760"/>
          </a:xfrm>
          <a:prstGeom prst="rect">
            <a:avLst/>
          </a:prstGeom>
          <a:noFill/>
          <a:ln/>
        </p:spPr>
        <p:txBody>
          <a:bodyPr wrap="square" rtlCol="0" anchor="ctr"/>
          <a:lstStyle/>
          <a:p>
            <a:pPr algn="ctr" indent="0" marL="0">
              <a:buNone/>
            </a:pPr>
            <a:r>
              <a:rPr lang="en-US" sz="1200" dirty="0">
                <a:solidFill>
                  <a:srgbClr val="1CDFF5"/>
                </a:solidFill>
                <a:latin typeface="Biome (Headings)" pitchFamily="34" charset="0"/>
                <a:ea typeface="Biome (Headings)" pitchFamily="34" charset="-122"/>
                <a:cs typeface="Biome (Headings)" pitchFamily="34" charset="-120"/>
              </a:rPr>
              <a:t>4</a:t>
            </a:r>
            <a:endParaRPr lang="en-US" sz="12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Text 0"/>
          <p:cNvSpPr/>
          <p:nvPr>
            <p:ph idx="101" type="title" hasCustomPrompt="1"/>
          </p:nvPr>
        </p:nvSpPr>
        <p:spPr>
          <a:xfrm>
            <a:off x="6894576" y="173736"/>
            <a:ext cx="4352544" cy="2203704"/>
          </a:xfrm>
          <a:prstGeom prst="rect">
            <a:avLst/>
          </a:prstGeom>
          <a:noFill/>
          <a:ln/>
        </p:spPr>
        <p:txBody>
          <a:bodyPr wrap="square" rtlCol="0" anchor="ctr"/>
          <a:lstStyle/>
          <a:p>
            <a:pPr algn="ctr" indent="0" marL="0">
              <a:buNone/>
            </a:pPr>
            <a:r>
              <a:rPr lang="en-US" sz="3200" b="1" dirty="0">
                <a:solidFill>
                  <a:srgbClr val="1CDFF5"/>
                </a:solidFill>
                <a:latin typeface="Biome (Headings)" pitchFamily="34" charset="0"/>
                <a:ea typeface="Biome (Headings)" pitchFamily="34" charset="-122"/>
                <a:cs typeface="Biome (Headings)" pitchFamily="34" charset="-120"/>
              </a:rPr>
              <a:t>Project Overview</a:t>
            </a:r>
            <a:endParaRPr lang="en-US" sz="3200" dirty="0"/>
          </a:p>
        </p:txBody>
      </p:sp>
      <p:sp>
        <p:nvSpPr>
          <p:cNvPr id="3" name="Text 0"/>
          <p:cNvSpPr/>
          <p:nvPr>
            <p:ph idx="102" type="body" hasCustomPrompt="1"/>
          </p:nvPr>
        </p:nvSpPr>
        <p:spPr>
          <a:xfrm>
            <a:off x="6894576" y="3108960"/>
            <a:ext cx="4370832" cy="3026664"/>
          </a:xfrm>
          <a:prstGeom prst="rect">
            <a:avLst/>
          </a:prstGeom>
          <a:noFill/>
          <a:ln/>
        </p:spPr>
        <p:txBody>
          <a:bodyPr wrap="square" lIns="2540" tIns="2540" rIns="2540" bIns="2540" rtlCol="0" anchor="ctr"/>
          <a:lstStyle/>
          <a:p>
            <a:pPr algn="ctr" indent="0" marL="0">
              <a:buNone/>
            </a:pPr>
            <a:r>
              <a:rPr lang="en-US" sz="2000" dirty="0">
                <a:solidFill>
                  <a:srgbClr val="1CDFF5"/>
                </a:solidFill>
                <a:latin typeface="Biome (Headings)" pitchFamily="34" charset="0"/>
                <a:ea typeface="Biome (Headings)" pitchFamily="34" charset="-122"/>
                <a:cs typeface="Biome (Headings)" pitchFamily="34" charset="-120"/>
              </a:rPr>
              <a:t>AI Flavoured empowers users to efficiently extract insights from written content.</a:t>
            </a:r>
            <a:endParaRPr lang="en-US" sz="2000" dirty="0"/>
          </a:p>
        </p:txBody>
      </p:sp>
      <p:pic>
        <p:nvPicPr>
          <p:cNvPr id="4" name="Image 0" descr="public/darkThemeMoon/comparison.jpg">    </p:cNvPr>
          <p:cNvPicPr>
            <a:picLocks noChangeAspect="1"/>
          </p:cNvPicPr>
          <p:nvPr>
            <p:ph idx="100" hasCustomPrompt="1"/>
          </p:nvPr>
        </p:nvPicPr>
        <p:blipFill>
          <a:blip r:embed="rId2"/>
          <a:stretch>
            <a:fillRect/>
          </a:stretch>
        </p:blipFill>
        <p:spPr>
          <a:xfrm>
            <a:off x="338328" y="338328"/>
            <a:ext cx="5303520" cy="6181344"/>
          </a:xfrm>
          <a:prstGeom prst="rect">
            <a:avLst/>
          </a:prstGeom>
        </p:spPr>
      </p:pic>
      <p:sp>
        <p:nvSpPr>
          <p:cNvPr id="5" name="Shape 2"/>
          <p:cNvSpPr/>
          <p:nvPr/>
        </p:nvSpPr>
        <p:spPr>
          <a:xfrm>
            <a:off x="7004304" y="2020824"/>
            <a:ext cx="4242816" cy="0"/>
          </a:xfrm>
          <a:prstGeom prst="line">
            <a:avLst/>
          </a:prstGeom>
          <a:solidFill>
            <a:srgbClr val="1CDFF5"/>
          </a:solidFill>
          <a:ln w="12700">
            <a:solidFill>
              <a:srgbClr val="1CDFF5"/>
            </a:solidFill>
            <a:prstDash val="solid"/>
          </a:ln>
        </p:spPr>
      </p:sp>
      <p:sp>
        <p:nvSpPr>
          <p:cNvPr id="6" name="Text 1"/>
          <p:cNvSpPr/>
          <p:nvPr>
            <p:ph idx="104" type="body" hasCustomPrompt="1"/>
          </p:nvPr>
        </p:nvSpPr>
        <p:spPr>
          <a:xfrm>
            <a:off x="457200" y="6446520"/>
            <a:ext cx="640080" cy="365760"/>
          </a:xfrm>
          <a:prstGeom prst="rect">
            <a:avLst/>
          </a:prstGeom>
          <a:noFill/>
          <a:ln/>
        </p:spPr>
        <p:txBody>
          <a:bodyPr wrap="square" rtlCol="0" anchor="ctr"/>
          <a:lstStyle/>
          <a:p>
            <a:pPr algn="ctr" indent="0" marL="0">
              <a:buNone/>
            </a:pPr>
            <a:r>
              <a:rPr lang="en-US" sz="1200" dirty="0">
                <a:solidFill>
                  <a:srgbClr val="1CDFF5"/>
                </a:solidFill>
                <a:latin typeface="Biome (Headings)" pitchFamily="34" charset="0"/>
                <a:ea typeface="Biome (Headings)" pitchFamily="34" charset="-122"/>
                <a:cs typeface="Biome (Headings)" pitchFamily="34" charset="-120"/>
              </a:rPr>
              <a:t>5</a:t>
            </a:r>
            <a:endParaRPr lang="en-US" sz="12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Text 0"/>
          <p:cNvSpPr/>
          <p:nvPr>
            <p:ph idx="100" type="title" hasCustomPrompt="1"/>
          </p:nvPr>
        </p:nvSpPr>
        <p:spPr>
          <a:xfrm>
            <a:off x="676656" y="786384"/>
            <a:ext cx="5047488" cy="5010912"/>
          </a:xfrm>
          <a:prstGeom prst="rect">
            <a:avLst/>
          </a:prstGeom>
          <a:noFill/>
          <a:ln/>
        </p:spPr>
        <p:txBody>
          <a:bodyPr wrap="square" rtlCol="0" anchor="ctr">
            <a:normAutofit/>
          </a:bodyPr>
          <a:lstStyle/>
          <a:p>
            <a:pPr algn="ctr" indent="0" marL="0">
              <a:buNone/>
            </a:pPr>
            <a:r>
              <a:rPr lang="en-US" sz="6000" b="1" dirty="0">
                <a:solidFill>
                  <a:srgbClr val="1CDFF5"/>
                </a:solidFill>
                <a:latin typeface="Biome (Headings)" pitchFamily="34" charset="0"/>
                <a:ea typeface="Biome (Headings)" pitchFamily="34" charset="-122"/>
                <a:cs typeface="Biome (Headings)" pitchFamily="34" charset="-120"/>
              </a:rPr>
              <a:t>Introduction to AI Flavoured</a:t>
            </a:r>
            <a:endParaRPr lang="en-US" sz="6000" dirty="0"/>
          </a:p>
        </p:txBody>
      </p:sp>
      <p:sp>
        <p:nvSpPr>
          <p:cNvPr id="3" name="Shape 1"/>
          <p:cNvSpPr/>
          <p:nvPr/>
        </p:nvSpPr>
        <p:spPr>
          <a:xfrm rot="1500000">
            <a:off x="5449824" y="941832"/>
            <a:ext cx="1014984" cy="4636008"/>
          </a:xfrm>
          <a:prstGeom prst="line">
            <a:avLst/>
          </a:prstGeom>
          <a:solidFill>
            <a:srgbClr val="1CDFF5"/>
          </a:solidFill>
          <a:ln w="12700">
            <a:solidFill>
              <a:srgbClr val="1CDFF5"/>
            </a:solidFill>
            <a:prstDash val="solid"/>
          </a:ln>
        </p:spPr>
      </p:sp>
      <p:sp>
        <p:nvSpPr>
          <p:cNvPr id="4" name="Text 0"/>
          <p:cNvSpPr/>
          <p:nvPr>
            <p:ph idx="101" type="body" hasCustomPrompt="1"/>
          </p:nvPr>
        </p:nvSpPr>
        <p:spPr>
          <a:xfrm>
            <a:off x="6739128" y="786384"/>
            <a:ext cx="4919472" cy="5010912"/>
          </a:xfrm>
          <a:prstGeom prst="rect">
            <a:avLst/>
          </a:prstGeom>
          <a:noFill/>
          <a:ln/>
        </p:spPr>
        <p:txBody>
          <a:bodyPr wrap="square" rtlCol="0" anchor="ctr"/>
          <a:lstStyle/>
          <a:p>
            <a:pPr algn="ctr" indent="0" marL="0">
              <a:buNone/>
            </a:pPr>
            <a:r>
              <a:rPr lang="en-US" sz="3200" dirty="0">
                <a:solidFill>
                  <a:srgbClr val="1CDFF5"/>
                </a:solidFill>
                <a:latin typeface="Biome (Headings)" pitchFamily="34" charset="0"/>
                <a:ea typeface="Biome (Headings)" pitchFamily="34" charset="-122"/>
                <a:cs typeface="Biome (Headings)" pitchFamily="34" charset="-120"/>
              </a:rPr>
              <a:t>AI Flavoured is a project that leverages artificial intelligence to revolutionize document comprehension and learning.</a:t>
            </a:r>
            <a:endParaRPr lang="en-US" sz="3200" dirty="0"/>
          </a:p>
        </p:txBody>
      </p:sp>
      <p:sp>
        <p:nvSpPr>
          <p:cNvPr id="5" name="Text 1"/>
          <p:cNvSpPr/>
          <p:nvPr>
            <p:ph idx="103" type="body" hasCustomPrompt="1"/>
          </p:nvPr>
        </p:nvSpPr>
        <p:spPr>
          <a:xfrm>
            <a:off x="457200" y="6446520"/>
            <a:ext cx="640080" cy="365760"/>
          </a:xfrm>
          <a:prstGeom prst="rect">
            <a:avLst/>
          </a:prstGeom>
          <a:noFill/>
          <a:ln/>
        </p:spPr>
        <p:txBody>
          <a:bodyPr wrap="square" rtlCol="0" anchor="ctr"/>
          <a:lstStyle/>
          <a:p>
            <a:pPr algn="ctr" indent="0" marL="0">
              <a:buNone/>
            </a:pPr>
            <a:r>
              <a:rPr lang="en-US" sz="1200" dirty="0">
                <a:solidFill>
                  <a:srgbClr val="1CDFF5"/>
                </a:solidFill>
                <a:latin typeface="Biome (Headings)" pitchFamily="34" charset="0"/>
                <a:ea typeface="Biome (Headings)" pitchFamily="34" charset="-122"/>
                <a:cs typeface="Biome (Headings)" pitchFamily="34" charset="-120"/>
              </a:rPr>
              <a:t>6</a:t>
            </a:r>
            <a:endParaRPr lang="en-US" sz="12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Text 0"/>
          <p:cNvSpPr/>
          <p:nvPr>
            <p:ph idx="100" type="title" hasCustomPrompt="1"/>
          </p:nvPr>
        </p:nvSpPr>
        <p:spPr>
          <a:xfrm>
            <a:off x="3310128" y="109728"/>
            <a:ext cx="7424928" cy="1655064"/>
          </a:xfrm>
          <a:prstGeom prst="rect">
            <a:avLst/>
          </a:prstGeom>
          <a:noFill/>
          <a:ln/>
        </p:spPr>
        <p:txBody>
          <a:bodyPr wrap="square" rtlCol="0" anchor="b"/>
          <a:lstStyle/>
          <a:p>
            <a:pPr algn="l" indent="0" marL="0">
              <a:buNone/>
            </a:pPr>
            <a:r>
              <a:rPr lang="en-US" sz="3200" b="1" dirty="0">
                <a:solidFill>
                  <a:srgbClr val="1CDFF5"/>
                </a:solidFill>
                <a:latin typeface="Biome (Headings)" pitchFamily="34" charset="0"/>
                <a:ea typeface="Biome (Headings)" pitchFamily="34" charset="-122"/>
                <a:cs typeface="Biome (Headings)" pitchFamily="34" charset="-120"/>
              </a:rPr>
              <a:t>Introduction to AI Flavoured</a:t>
            </a:r>
            <a:endParaRPr lang="en-US" sz="3200" dirty="0"/>
          </a:p>
        </p:txBody>
      </p:sp>
      <p:sp>
        <p:nvSpPr>
          <p:cNvPr id="3" name="Text 0"/>
          <p:cNvSpPr/>
          <p:nvPr>
            <p:ph idx="101" type="body" hasCustomPrompt="1"/>
          </p:nvPr>
        </p:nvSpPr>
        <p:spPr>
          <a:xfrm>
            <a:off x="3310128" y="2468880"/>
            <a:ext cx="7424928" cy="3675888"/>
          </a:xfrm>
          <a:prstGeom prst="rect">
            <a:avLst/>
          </a:prstGeom>
          <a:noFill/>
          <a:ln/>
        </p:spPr>
        <p:txBody>
          <a:bodyPr wrap="square" rtlCol="0" anchor="t"/>
          <a:lstStyle/>
          <a:p>
            <a:pPr algn="l" indent="0" marL="0">
              <a:buNone/>
            </a:pPr>
            <a:r>
              <a:rPr lang="en-US" sz="1800" dirty="0">
                <a:solidFill>
                  <a:srgbClr val="1CDFF5"/>
                </a:solidFill>
                <a:latin typeface="Biome (Headings)" pitchFamily="34" charset="0"/>
                <a:ea typeface="Biome (Headings)" pitchFamily="34" charset="-122"/>
                <a:cs typeface="Biome (Headings)" pitchFamily="34" charset="-120"/>
              </a:rPr>
              <a:t>1. AI Flavoured is a project that leverages artificial intelligence to revolutionize document comprehension and learning. 
2. The platform features advanced summarization engines, interactive communication, multilingual support, and personalized learning experiences. 
3. It aims to address challenges such as information overload, complex documents, and language barriers. 
</a:t>
            </a:r>
            <a:endParaRPr lang="en-US" sz="1800" dirty="0"/>
          </a:p>
        </p:txBody>
      </p:sp>
      <p:sp>
        <p:nvSpPr>
          <p:cNvPr id="4" name="Shape 2"/>
          <p:cNvSpPr/>
          <p:nvPr/>
        </p:nvSpPr>
        <p:spPr>
          <a:xfrm>
            <a:off x="3310128" y="2039112"/>
            <a:ext cx="8421624" cy="0"/>
          </a:xfrm>
          <a:prstGeom prst="line">
            <a:avLst/>
          </a:prstGeom>
          <a:solidFill>
            <a:srgbClr val="1CDFF5"/>
          </a:solidFill>
          <a:ln w="12700">
            <a:solidFill>
              <a:srgbClr val="1CDFF5"/>
            </a:solidFill>
            <a:prstDash val="solid"/>
          </a:ln>
        </p:spPr>
      </p:sp>
      <p:sp>
        <p:nvSpPr>
          <p:cNvPr id="5" name="Text 1"/>
          <p:cNvSpPr/>
          <p:nvPr>
            <p:ph idx="105" type="body" hasCustomPrompt="1"/>
          </p:nvPr>
        </p:nvSpPr>
        <p:spPr>
          <a:xfrm>
            <a:off x="457200" y="6446520"/>
            <a:ext cx="640080" cy="365760"/>
          </a:xfrm>
          <a:prstGeom prst="rect">
            <a:avLst/>
          </a:prstGeom>
          <a:noFill/>
          <a:ln/>
        </p:spPr>
        <p:txBody>
          <a:bodyPr wrap="square" rtlCol="0" anchor="ctr"/>
          <a:lstStyle/>
          <a:p>
            <a:pPr algn="ctr" indent="0" marL="0">
              <a:buNone/>
            </a:pPr>
            <a:r>
              <a:rPr lang="en-US" sz="1200" dirty="0">
                <a:solidFill>
                  <a:srgbClr val="1CDFF5"/>
                </a:solidFill>
                <a:latin typeface="Biome (Headings)" pitchFamily="34" charset="0"/>
                <a:ea typeface="Biome (Headings)" pitchFamily="34" charset="-122"/>
                <a:cs typeface="Biome (Headings)" pitchFamily="34" charset="-120"/>
              </a:rPr>
              <a:t>7</a:t>
            </a:r>
            <a:endParaRPr lang="en-US" sz="1200" dirty="0"/>
          </a:p>
        </p:txBody>
      </p:sp>
      <p:sp>
        <p:nvSpPr>
          <p:cNvPr id="6" name="Text 0"/>
          <p:cNvSpPr/>
          <p:nvPr>
            <p:ph idx="102" type="body" hasCustomPrompt="1"/>
          </p:nvPr>
        </p:nvSpPr>
        <p:spPr>
          <a:xfrm>
            <a:off x="3310128" y="2468880"/>
            <a:ext cx="3977640" cy="3675888"/>
          </a:xfrm>
          <a:prstGeom prst="rect">
            <a:avLst/>
          </a:prstGeom>
          <a:noFill/>
          <a:ln/>
        </p:spPr>
        <p:txBody>
          <a:bodyPr wrap="square" lIns="2540" tIns="2540" rIns="2540" bIns="2540" rtlCol="0" anchor="t"/>
          <a:lstStyle/>
          <a:p>
            <a:pPr algn="l" indent="0" marL="0">
              <a:buNone/>
            </a:pPr>
            <a:endParaRPr lang="en-US" sz="1800" dirty="0"/>
          </a:p>
        </p:txBody>
      </p:sp>
      <p:sp>
        <p:nvSpPr>
          <p:cNvPr id="7" name="Text 0"/>
          <p:cNvSpPr/>
          <p:nvPr>
            <p:ph idx="103" type="body" hasCustomPrompt="1"/>
          </p:nvPr>
        </p:nvSpPr>
        <p:spPr>
          <a:xfrm>
            <a:off x="7671816" y="2468880"/>
            <a:ext cx="4059936" cy="3675888"/>
          </a:xfrm>
          <a:prstGeom prst="rect">
            <a:avLst/>
          </a:prstGeom>
          <a:noFill/>
          <a:ln/>
        </p:spPr>
        <p:txBody>
          <a:bodyPr wrap="square" rtlCol="0" anchor="t"/>
          <a:lstStyle/>
          <a:p>
            <a:pPr algn="l" indent="0" marL="0">
              <a:buNone/>
            </a:pPr>
            <a:endParaRPr lang="en-US" sz="18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Text 0"/>
          <p:cNvSpPr/>
          <p:nvPr>
            <p:ph idx="100" type="title" hasCustomPrompt="1"/>
          </p:nvPr>
        </p:nvSpPr>
        <p:spPr>
          <a:xfrm>
            <a:off x="320040" y="3483864"/>
            <a:ext cx="11567160" cy="2386584"/>
          </a:xfrm>
          <a:prstGeom prst="rect">
            <a:avLst/>
          </a:prstGeom>
          <a:noFill/>
          <a:ln/>
        </p:spPr>
        <p:txBody>
          <a:bodyPr wrap="square" rtlCol="0" anchor="t"/>
          <a:lstStyle/>
          <a:p>
            <a:pPr algn="ctr" indent="0" marL="0">
              <a:buNone/>
            </a:pPr>
            <a:r>
              <a:rPr lang="en-US" sz="6000" b="1" dirty="0">
                <a:solidFill>
                  <a:srgbClr val="1CDFF5"/>
                </a:solidFill>
                <a:latin typeface="Biome (Headings)" pitchFamily="34" charset="0"/>
                <a:ea typeface="Biome (Headings)" pitchFamily="34" charset="-122"/>
                <a:cs typeface="Biome (Headings)" pitchFamily="34" charset="-120"/>
              </a:rPr>
              <a:t>Project Overview</a:t>
            </a:r>
            <a:endParaRPr lang="en-US" sz="6000" dirty="0"/>
          </a:p>
        </p:txBody>
      </p:sp>
      <p:sp>
        <p:nvSpPr>
          <p:cNvPr id="3" name="Text 0"/>
          <p:cNvSpPr/>
          <p:nvPr>
            <p:ph idx="101" type="body" hasCustomPrompt="1"/>
          </p:nvPr>
        </p:nvSpPr>
        <p:spPr>
          <a:xfrm>
            <a:off x="320040" y="576072"/>
            <a:ext cx="11274552" cy="2734056"/>
          </a:xfrm>
          <a:prstGeom prst="rect">
            <a:avLst/>
          </a:prstGeom>
          <a:noFill/>
          <a:ln/>
        </p:spPr>
        <p:txBody>
          <a:bodyPr wrap="square" rtlCol="0" anchor="t"/>
          <a:lstStyle/>
          <a:p>
            <a:pPr algn="ctr" indent="0" marL="0">
              <a:buNone/>
            </a:pPr>
            <a:r>
              <a:rPr lang="en-US" sz="3200" dirty="0">
                <a:solidFill>
                  <a:srgbClr val="1CDFF5"/>
                </a:solidFill>
                <a:latin typeface="Biome (Headings)" pitchFamily="34" charset="0"/>
                <a:ea typeface="Biome (Headings)" pitchFamily="34" charset="-122"/>
                <a:cs typeface="Biome (Headings)" pitchFamily="34" charset="-120"/>
              </a:rPr>
              <a:t>AI Flavoured empowers users to efficiently extract insights from written content.</a:t>
            </a:r>
            <a:endParaRPr lang="en-US" sz="3200" dirty="0"/>
          </a:p>
        </p:txBody>
      </p:sp>
      <p:sp>
        <p:nvSpPr>
          <p:cNvPr id="4" name="Text 1"/>
          <p:cNvSpPr/>
          <p:nvPr>
            <p:ph idx="103" type="body" hasCustomPrompt="1"/>
          </p:nvPr>
        </p:nvSpPr>
        <p:spPr>
          <a:xfrm>
            <a:off x="457200" y="6446520"/>
            <a:ext cx="640080" cy="365760"/>
          </a:xfrm>
          <a:prstGeom prst="rect">
            <a:avLst/>
          </a:prstGeom>
          <a:noFill/>
          <a:ln/>
        </p:spPr>
        <p:txBody>
          <a:bodyPr wrap="square" rtlCol="0" anchor="ctr"/>
          <a:lstStyle/>
          <a:p>
            <a:pPr algn="ctr" indent="0" marL="0">
              <a:buNone/>
            </a:pPr>
            <a:r>
              <a:rPr lang="en-US" sz="1200" dirty="0">
                <a:solidFill>
                  <a:srgbClr val="1CDFF5"/>
                </a:solidFill>
                <a:latin typeface="Biome (Headings)" pitchFamily="34" charset="0"/>
                <a:ea typeface="Biome (Headings)" pitchFamily="34" charset="-122"/>
                <a:cs typeface="Biome (Headings)" pitchFamily="34" charset="-120"/>
              </a:rPr>
              <a:t>8</a:t>
            </a:r>
            <a:endParaRPr lang="en-US" sz="12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Text 0"/>
          <p:cNvSpPr/>
          <p:nvPr>
            <p:ph idx="100" type="title" hasCustomPrompt="1"/>
          </p:nvPr>
        </p:nvSpPr>
        <p:spPr>
          <a:xfrm>
            <a:off x="731520" y="438912"/>
            <a:ext cx="10515600" cy="1325880"/>
          </a:xfrm>
          <a:prstGeom prst="rect">
            <a:avLst/>
          </a:prstGeom>
          <a:noFill/>
          <a:ln/>
        </p:spPr>
        <p:txBody>
          <a:bodyPr wrap="square" rtlCol="0" anchor="b"/>
          <a:lstStyle/>
          <a:p>
            <a:pPr algn="l" indent="0" marL="0">
              <a:buNone/>
            </a:pPr>
            <a:r>
              <a:rPr lang="en-US" sz="3200" b="1" dirty="0">
                <a:solidFill>
                  <a:srgbClr val="1CDFF5"/>
                </a:solidFill>
                <a:latin typeface="Biome (Headings)" pitchFamily="34" charset="0"/>
                <a:ea typeface="Biome (Headings)" pitchFamily="34" charset="-122"/>
                <a:cs typeface="Biome (Headings)" pitchFamily="34" charset="-120"/>
              </a:rPr>
              <a:t>Core Functionalities</a:t>
            </a:r>
            <a:endParaRPr lang="en-US" sz="3200" dirty="0"/>
          </a:p>
        </p:txBody>
      </p:sp>
      <p:sp>
        <p:nvSpPr>
          <p:cNvPr id="3" name="Shape 1"/>
          <p:cNvSpPr/>
          <p:nvPr/>
        </p:nvSpPr>
        <p:spPr>
          <a:xfrm>
            <a:off x="832104" y="2048256"/>
            <a:ext cx="10442448" cy="0"/>
          </a:xfrm>
          <a:prstGeom prst="line">
            <a:avLst/>
          </a:prstGeom>
          <a:solidFill>
            <a:srgbClr val="1CDFF5"/>
          </a:solidFill>
          <a:ln w="12700">
            <a:solidFill>
              <a:srgbClr val="1CDFF5"/>
            </a:solidFill>
            <a:prstDash val="solid"/>
          </a:ln>
        </p:spPr>
      </p:sp>
      <p:sp>
        <p:nvSpPr>
          <p:cNvPr id="4" name="Text 0"/>
          <p:cNvSpPr/>
          <p:nvPr>
            <p:ph idx="101" type="body" hasCustomPrompt="1"/>
          </p:nvPr>
        </p:nvSpPr>
        <p:spPr>
          <a:xfrm>
            <a:off x="813816" y="2468880"/>
            <a:ext cx="7306056" cy="3429000"/>
          </a:xfrm>
          <a:prstGeom prst="rect">
            <a:avLst/>
          </a:prstGeom>
          <a:noFill/>
          <a:ln/>
        </p:spPr>
        <p:txBody>
          <a:bodyPr wrap="square" rtlCol="0" anchor="t"/>
          <a:lstStyle/>
          <a:p>
            <a:pPr algn="l" indent="0" marL="0">
              <a:buNone/>
            </a:pPr>
            <a:r>
              <a:rPr lang="en-US" sz="1800" dirty="0">
                <a:solidFill>
                  <a:srgbClr val="1CDFF5"/>
                </a:solidFill>
                <a:latin typeface="Biome (Headings)" pitchFamily="34" charset="0"/>
                <a:ea typeface="Biome (Headings)" pitchFamily="34" charset="-122"/>
                <a:cs typeface="Biome (Headings)" pitchFamily="34" charset="-120"/>
              </a:rPr>
              <a:t>1. Intelligent Summarization</a:t>
            </a:r>
            <a:endParaRPr lang="en-US" sz="1800" dirty="0"/>
          </a:p>
          <a:p>
            <a:pPr algn="l" indent="0" marL="0">
              <a:buNone/>
            </a:pPr>
            <a:r>
              <a:rPr lang="en-US" sz="1800" dirty="0">
                <a:solidFill>
                  <a:srgbClr val="1CDFF5"/>
                </a:solidFill>
                <a:latin typeface="Biome (Headings)" pitchFamily="34" charset="0"/>
                <a:ea typeface="Biome (Headings)" pitchFamily="34" charset="-122"/>
                <a:cs typeface="Biome (Headings)" pitchFamily="34" charset="-120"/>
              </a:rPr>
              <a:t>2. Interactive Engagement</a:t>
            </a:r>
            <a:endParaRPr lang="en-US" sz="1800" dirty="0"/>
          </a:p>
          <a:p>
            <a:pPr algn="l" indent="0" marL="0">
              <a:buNone/>
            </a:pPr>
            <a:r>
              <a:rPr lang="en-US" sz="1800" dirty="0">
                <a:solidFill>
                  <a:srgbClr val="1CDFF5"/>
                </a:solidFill>
                <a:latin typeface="Biome (Headings)" pitchFamily="34" charset="0"/>
                <a:ea typeface="Biome (Headings)" pitchFamily="34" charset="-122"/>
                <a:cs typeface="Biome (Headings)" pitchFamily="34" charset="-120"/>
              </a:rPr>
              <a:t>3. Multilingual Support</a:t>
            </a:r>
            <a:endParaRPr lang="en-US" sz="1800" dirty="0"/>
          </a:p>
          <a:p>
            <a:pPr algn="l" indent="0" marL="0">
              <a:buNone/>
            </a:pPr>
            <a:r>
              <a:rPr lang="en-US" sz="1800" dirty="0">
                <a:solidFill>
                  <a:srgbClr val="1CDFF5"/>
                </a:solidFill>
                <a:latin typeface="Biome (Headings)" pitchFamily="34" charset="0"/>
                <a:ea typeface="Biome (Headings)" pitchFamily="34" charset="-122"/>
                <a:cs typeface="Biome (Headings)" pitchFamily="34" charset="-120"/>
              </a:rPr>
              <a:t>4. Personalized Learning Experiences</a:t>
            </a:r>
            <a:endParaRPr lang="en-US" sz="1800" dirty="0"/>
          </a:p>
        </p:txBody>
      </p:sp>
      <p:sp>
        <p:nvSpPr>
          <p:cNvPr id="5" name="Text 0"/>
          <p:cNvSpPr/>
          <p:nvPr>
            <p:ph idx="102" type="body" hasCustomPrompt="1"/>
          </p:nvPr>
        </p:nvSpPr>
        <p:spPr>
          <a:xfrm>
            <a:off x="8394192" y="2468880"/>
            <a:ext cx="2852928" cy="3429000"/>
          </a:xfrm>
          <a:prstGeom prst="rect">
            <a:avLst/>
          </a:prstGeom>
          <a:noFill/>
          <a:ln/>
        </p:spPr>
        <p:txBody>
          <a:bodyPr wrap="square" rtlCol="0" anchor="t"/>
          <a:lstStyle/>
          <a:p>
            <a:pPr algn="l" indent="0" marL="0">
              <a:buNone/>
            </a:pPr>
            <a:r>
              <a:rPr lang="en-US" sz="1600" dirty="0">
                <a:solidFill>
                  <a:srgbClr val="1CDFF5"/>
                </a:solidFill>
                <a:latin typeface="Biome (Headings)" pitchFamily="34" charset="0"/>
                <a:ea typeface="Biome (Headings)" pitchFamily="34" charset="-122"/>
                <a:cs typeface="Biome (Headings)" pitchFamily="34" charset="-120"/>
              </a:rPr>
              <a:t>1. Streamlines information retrieval</a:t>
            </a:r>
            <a:endParaRPr lang="en-US" sz="1600" dirty="0"/>
          </a:p>
          <a:p>
            <a:pPr algn="l" indent="0" marL="0">
              <a:buNone/>
            </a:pPr>
            <a:r>
              <a:rPr lang="en-US" sz="1600" dirty="0">
                <a:solidFill>
                  <a:srgbClr val="1CDFF5"/>
                </a:solidFill>
                <a:latin typeface="Biome (Headings)" pitchFamily="34" charset="0"/>
                <a:ea typeface="Biome (Headings)" pitchFamily="34" charset="-122"/>
                <a:cs typeface="Biome (Headings)" pitchFamily="34" charset="-120"/>
              </a:rPr>
              <a:t>2. Improves knowledge acquisition</a:t>
            </a:r>
            <a:endParaRPr lang="en-US" sz="1600" dirty="0"/>
          </a:p>
          <a:p>
            <a:pPr algn="l" indent="0" marL="0">
              <a:buNone/>
            </a:pPr>
            <a:r>
              <a:rPr lang="en-US" sz="1600" dirty="0">
                <a:solidFill>
                  <a:srgbClr val="1CDFF5"/>
                </a:solidFill>
                <a:latin typeface="Biome (Headings)" pitchFamily="34" charset="0"/>
                <a:ea typeface="Biome (Headings)" pitchFamily="34" charset="-122"/>
                <a:cs typeface="Biome (Headings)" pitchFamily="34" charset="-120"/>
              </a:rPr>
              <a:t>3. Fosters collaboration</a:t>
            </a:r>
            <a:endParaRPr lang="en-US" sz="1600" dirty="0"/>
          </a:p>
          <a:p>
            <a:pPr algn="l" indent="0" marL="0">
              <a:buNone/>
            </a:pPr>
            <a:r>
              <a:rPr lang="en-US" sz="1600" dirty="0">
                <a:solidFill>
                  <a:srgbClr val="1CDFF5"/>
                </a:solidFill>
                <a:latin typeface="Biome (Headings)" pitchFamily="34" charset="0"/>
                <a:ea typeface="Biome (Headings)" pitchFamily="34" charset="-122"/>
                <a:cs typeface="Biome (Headings)" pitchFamily="34" charset="-120"/>
              </a:rPr>
              <a:t>4. Enhances learning environments</a:t>
            </a:r>
            <a:endParaRPr lang="en-US" sz="1600" dirty="0"/>
          </a:p>
        </p:txBody>
      </p:sp>
      <p:sp>
        <p:nvSpPr>
          <p:cNvPr id="6" name="Text 1"/>
          <p:cNvSpPr/>
          <p:nvPr>
            <p:ph idx="104" type="body" hasCustomPrompt="1"/>
          </p:nvPr>
        </p:nvSpPr>
        <p:spPr>
          <a:xfrm>
            <a:off x="457200" y="6446520"/>
            <a:ext cx="640080" cy="365760"/>
          </a:xfrm>
          <a:prstGeom prst="rect">
            <a:avLst/>
          </a:prstGeom>
          <a:noFill/>
          <a:ln/>
        </p:spPr>
        <p:txBody>
          <a:bodyPr wrap="square" rtlCol="0" anchor="ctr"/>
          <a:lstStyle/>
          <a:p>
            <a:pPr algn="ctr" indent="0" marL="0">
              <a:buNone/>
            </a:pPr>
            <a:r>
              <a:rPr lang="en-US" sz="1200" dirty="0">
                <a:solidFill>
                  <a:srgbClr val="1CDFF5"/>
                </a:solidFill>
                <a:latin typeface="Biome (Headings)" pitchFamily="34" charset="0"/>
                <a:ea typeface="Biome (Headings)" pitchFamily="34" charset="-122"/>
                <a:cs typeface="Biome (Headings)" pitchFamily="34" charset="-120"/>
              </a:rPr>
              <a:t>9</a:t>
            </a:r>
            <a:endParaRPr lang="en-US" sz="12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17</Slides>
  <Notes>17</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17</vt:i4>
      </vt:variant>
    </vt:vector>
  </HeadingPairs>
  <TitlesOfParts>
    <vt:vector size="20"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scientificBluePresentationTheme</dc:title>
  <dc:subject>PptxGenJS Presentation</dc:subject>
  <dc:creator>Sourabh</dc:creator>
  <cp:lastModifiedBy>Sourabh</cp:lastModifiedBy>
  <cp:revision>1</cp:revision>
  <dcterms:created xsi:type="dcterms:W3CDTF">2024-05-30T19:40:28Z</dcterms:created>
  <dcterms:modified xsi:type="dcterms:W3CDTF">2024-05-30T19:40:28Z</dcterms:modified>
</cp:coreProperties>
</file>